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3" r:id="rId5"/>
    <p:sldMasterId id="2147483740" r:id="rId6"/>
    <p:sldMasterId id="2147483756" r:id="rId7"/>
  </p:sldMasterIdLst>
  <p:notesMasterIdLst>
    <p:notesMasterId r:id="rId31"/>
  </p:notesMasterIdLst>
  <p:sldIdLst>
    <p:sldId id="534" r:id="rId8"/>
    <p:sldId id="531" r:id="rId9"/>
    <p:sldId id="535" r:id="rId10"/>
    <p:sldId id="536" r:id="rId11"/>
    <p:sldId id="537" r:id="rId12"/>
    <p:sldId id="538" r:id="rId13"/>
    <p:sldId id="539" r:id="rId14"/>
    <p:sldId id="511" r:id="rId15"/>
    <p:sldId id="520" r:id="rId16"/>
    <p:sldId id="521" r:id="rId17"/>
    <p:sldId id="522" r:id="rId18"/>
    <p:sldId id="515" r:id="rId19"/>
    <p:sldId id="512" r:id="rId20"/>
    <p:sldId id="513" r:id="rId21"/>
    <p:sldId id="514" r:id="rId22"/>
    <p:sldId id="528" r:id="rId23"/>
    <p:sldId id="517" r:id="rId24"/>
    <p:sldId id="516" r:id="rId25"/>
    <p:sldId id="523" r:id="rId26"/>
    <p:sldId id="529" r:id="rId27"/>
    <p:sldId id="525" r:id="rId28"/>
    <p:sldId id="519" r:id="rId29"/>
    <p:sldId id="265" r:id="rId30"/>
  </p:sldIdLst>
  <p:sldSz cx="9144000" cy="5143500" type="screen16x9"/>
  <p:notesSz cx="6858000" cy="9144000"/>
  <p:defaultTextStyle>
    <a:defPPr marL="0" marR="0" indent="0" algn="l" defTabSz="642915" rtl="0" fontAlgn="auto" latinLnBrk="1"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defRPr>
    </a:defPPr>
    <a:lvl1pPr marL="0" marR="0" indent="0"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1pPr>
    <a:lvl2pPr marL="0" marR="0" indent="160729"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2pPr>
    <a:lvl3pPr marL="0" marR="0" indent="321457"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3pPr>
    <a:lvl4pPr marL="0" marR="0" indent="482186"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4pPr>
    <a:lvl5pPr marL="0" marR="0" indent="642915"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5pPr>
    <a:lvl6pPr marL="0" marR="0" indent="803643"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6pPr>
    <a:lvl7pPr marL="0" marR="0" indent="964372"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7pPr>
    <a:lvl8pPr marL="0" marR="0" indent="1125101"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8pPr>
    <a:lvl9pPr marL="0" marR="0" indent="1285829" algn="l" defTabSz="412735" rtl="0" fontAlgn="auto" latinLnBrk="0" hangingPunct="0">
      <a:lnSpc>
        <a:spcPts val="1758"/>
      </a:lnSpc>
      <a:spcBef>
        <a:spcPts val="0"/>
      </a:spcBef>
      <a:spcAft>
        <a:spcPts val="0"/>
      </a:spcAft>
      <a:buClrTx/>
      <a:buSzTx/>
      <a:buFontTx/>
      <a:buNone/>
      <a:tabLst/>
      <a:defRPr kumimoji="0" sz="1100" b="0" i="0" u="none" strike="noStrike" cap="none" spc="0" normalizeH="0" baseline="0">
        <a:ln>
          <a:noFill/>
        </a:ln>
        <a:solidFill>
          <a:srgbClr val="373A36"/>
        </a:solidFill>
        <a:effectLst/>
        <a:uFillTx/>
        <a:latin typeface="+mn-lt"/>
        <a:ea typeface="+mn-ea"/>
        <a:cs typeface="+mn-cs"/>
        <a:sym typeface="Source Sans Pro"/>
      </a:defRPr>
    </a:lvl9pPr>
  </p:defaultTextStyle>
  <p:extLst>
    <p:ext uri="{EFAFB233-063F-42B5-8137-9DF3F51BA10A}">
      <p15:sldGuideLst xmlns:p15="http://schemas.microsoft.com/office/powerpoint/2012/main">
        <p15:guide id="1" orient="horz" pos="1146">
          <p15:clr>
            <a:srgbClr val="A4A3A4"/>
          </p15:clr>
        </p15:guide>
        <p15:guide id="2" orient="horz" pos="1223">
          <p15:clr>
            <a:srgbClr val="A4A3A4"/>
          </p15:clr>
        </p15:guide>
        <p15:guide id="3" pos="2880">
          <p15:clr>
            <a:srgbClr val="A4A3A4"/>
          </p15:clr>
        </p15:guide>
        <p15:guide id="4" orient="horz" pos="1143">
          <p15:clr>
            <a:srgbClr val="A4A3A4"/>
          </p15:clr>
        </p15:guide>
        <p15:guide id="5" orient="horz" pos="1267">
          <p15:clr>
            <a:srgbClr val="A4A3A4"/>
          </p15:clr>
        </p15:guide>
        <p15:guide id="6" pos="421">
          <p15:clr>
            <a:srgbClr val="A4A3A4"/>
          </p15:clr>
        </p15:guide>
        <p15:guide id="7" pos="3020">
          <p15:clr>
            <a:srgbClr val="A4A3A4"/>
          </p15:clr>
        </p15:guide>
        <p15:guide id="8" pos="5178">
          <p15:clr>
            <a:srgbClr val="A4A3A4"/>
          </p15:clr>
        </p15:guide>
        <p15:guide id="9" pos="250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utler Bell" initials="EBB" lastIdx="2" clrIdx="0">
    <p:extLst>
      <p:ext uri="{19B8F6BF-5375-455C-9EA6-DF929625EA0E}">
        <p15:presenceInfo xmlns:p15="http://schemas.microsoft.com/office/powerpoint/2012/main" userId="S-1-5-21-3356679752-1967899092-2649109157-30643" providerId="AD"/>
      </p:ext>
    </p:extLst>
  </p:cmAuthor>
  <p:cmAuthor id="2" name="Mary Doroshenk" initials="MD" lastIdx="22" clrIdx="1">
    <p:extLst>
      <p:ext uri="{19B8F6BF-5375-455C-9EA6-DF929625EA0E}">
        <p15:presenceInfo xmlns:p15="http://schemas.microsoft.com/office/powerpoint/2012/main" userId="S-1-5-21-3356679752-1967899092-2649109157-45123" providerId="AD"/>
      </p:ext>
    </p:extLst>
  </p:cmAuthor>
  <p:cmAuthor id="3" name="Jessica Orr" initials="JO" lastIdx="4" clrIdx="2">
    <p:extLst>
      <p:ext uri="{19B8F6BF-5375-455C-9EA6-DF929625EA0E}">
        <p15:presenceInfo xmlns:p15="http://schemas.microsoft.com/office/powerpoint/2012/main" userId="S-1-5-21-3356679752-1967899092-2649109157-49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66CC"/>
    <a:srgbClr val="0066CC"/>
    <a:srgbClr val="6699FF"/>
    <a:srgbClr val="FFFF66"/>
    <a:srgbClr val="FF9933"/>
    <a:srgbClr val="FF99FF"/>
    <a:srgbClr val="CC66FF"/>
    <a:srgbClr val="CC00FF"/>
    <a:srgbClr val="0B0C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75924" autoAdjust="0"/>
  </p:normalViewPr>
  <p:slideViewPr>
    <p:cSldViewPr snapToGrid="0" showGuides="1">
      <p:cViewPr varScale="1">
        <p:scale>
          <a:sx n="120" d="100"/>
          <a:sy n="120" d="100"/>
        </p:scale>
        <p:origin x="1152" y="84"/>
      </p:cViewPr>
      <p:guideLst>
        <p:guide orient="horz" pos="1146"/>
        <p:guide orient="horz" pos="1223"/>
        <p:guide pos="2880"/>
        <p:guide orient="horz" pos="1143"/>
        <p:guide orient="horz" pos="1267"/>
        <p:guide pos="421"/>
        <p:guide pos="3020"/>
        <p:guide pos="5178"/>
        <p:guide pos="2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1" name="Shape 27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45099702"/>
      </p:ext>
    </p:extLst>
  </p:cSld>
  <p:clrMap bg1="lt1" tx1="dk1" bg2="lt2" tx2="dk2" accent1="accent1" accent2="accent2" accent3="accent3" accent4="accent4" accent5="accent5" accent6="accent6" hlink="hlink" folHlink="folHlink"/>
  <p:notesStyle>
    <a:lvl1pPr defTabSz="321457" latinLnBrk="0">
      <a:lnSpc>
        <a:spcPct val="117999"/>
      </a:lnSpc>
      <a:defRPr sz="1500">
        <a:latin typeface="Arial"/>
        <a:ea typeface="Arial"/>
        <a:cs typeface="Arial"/>
        <a:sym typeface="Helvetica Neue"/>
      </a:defRPr>
    </a:lvl1pPr>
    <a:lvl2pPr indent="160729" defTabSz="321457" latinLnBrk="0">
      <a:lnSpc>
        <a:spcPct val="117999"/>
      </a:lnSpc>
      <a:defRPr sz="1500">
        <a:latin typeface="Helvetica Neue"/>
        <a:ea typeface="Helvetica Neue"/>
        <a:cs typeface="Helvetica Neue"/>
        <a:sym typeface="Helvetica Neue"/>
      </a:defRPr>
    </a:lvl2pPr>
    <a:lvl3pPr indent="321457" defTabSz="321457" latinLnBrk="0">
      <a:lnSpc>
        <a:spcPct val="117999"/>
      </a:lnSpc>
      <a:defRPr sz="1500">
        <a:latin typeface="Helvetica Neue"/>
        <a:ea typeface="Helvetica Neue"/>
        <a:cs typeface="Helvetica Neue"/>
        <a:sym typeface="Helvetica Neue"/>
      </a:defRPr>
    </a:lvl3pPr>
    <a:lvl4pPr indent="482186" defTabSz="321457" latinLnBrk="0">
      <a:lnSpc>
        <a:spcPct val="117999"/>
      </a:lnSpc>
      <a:defRPr sz="1500">
        <a:latin typeface="Helvetica Neue"/>
        <a:ea typeface="Helvetica Neue"/>
        <a:cs typeface="Helvetica Neue"/>
        <a:sym typeface="Helvetica Neue"/>
      </a:defRPr>
    </a:lvl4pPr>
    <a:lvl5pPr indent="642915" defTabSz="321457" latinLnBrk="0">
      <a:lnSpc>
        <a:spcPct val="117999"/>
      </a:lnSpc>
      <a:defRPr sz="1500">
        <a:latin typeface="Helvetica Neue"/>
        <a:ea typeface="Helvetica Neue"/>
        <a:cs typeface="Helvetica Neue"/>
        <a:sym typeface="Helvetica Neue"/>
      </a:defRPr>
    </a:lvl5pPr>
    <a:lvl6pPr indent="803643" defTabSz="321457" latinLnBrk="0">
      <a:lnSpc>
        <a:spcPct val="117999"/>
      </a:lnSpc>
      <a:defRPr sz="1500">
        <a:latin typeface="Helvetica Neue"/>
        <a:ea typeface="Helvetica Neue"/>
        <a:cs typeface="Helvetica Neue"/>
        <a:sym typeface="Helvetica Neue"/>
      </a:defRPr>
    </a:lvl6pPr>
    <a:lvl7pPr indent="964372" defTabSz="321457" latinLnBrk="0">
      <a:lnSpc>
        <a:spcPct val="117999"/>
      </a:lnSpc>
      <a:defRPr sz="1500">
        <a:latin typeface="Helvetica Neue"/>
        <a:ea typeface="Helvetica Neue"/>
        <a:cs typeface="Helvetica Neue"/>
        <a:sym typeface="Helvetica Neue"/>
      </a:defRPr>
    </a:lvl7pPr>
    <a:lvl8pPr indent="1125101" defTabSz="321457" latinLnBrk="0">
      <a:lnSpc>
        <a:spcPct val="117999"/>
      </a:lnSpc>
      <a:defRPr sz="1500">
        <a:latin typeface="Helvetica Neue"/>
        <a:ea typeface="Helvetica Neue"/>
        <a:cs typeface="Helvetica Neue"/>
        <a:sym typeface="Helvetica Neue"/>
      </a:defRPr>
    </a:lvl8pPr>
    <a:lvl9pPr indent="1285829" defTabSz="321457" latinLnBrk="0">
      <a:lnSpc>
        <a:spcPct val="117999"/>
      </a:lnSpc>
      <a:defRPr sz="15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74E3147-6D78-4C2A-A926-EF221C0CEA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9543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next level of evidence that I mentioned: population based. This data from Australia shows that protection against advanced cervical pre-cancers drops with each year, and drops by about half when you compare vaccination by age 14 to vaccination by age 17.</a:t>
            </a:r>
            <a:endParaRPr lang="en-US" dirty="0"/>
          </a:p>
        </p:txBody>
      </p:sp>
    </p:spTree>
    <p:extLst>
      <p:ext uri="{BB962C8B-B14F-4D97-AF65-F5344CB8AC3E}">
        <p14:creationId xmlns:p14="http://schemas.microsoft.com/office/powerpoint/2010/main" val="374199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we come to the highest</a:t>
            </a:r>
            <a:r>
              <a:rPr lang="en-US" baseline="0" dirty="0"/>
              <a:t> level of evidence: linked data. Again you can see that vaccination before age 17 is more than 3 times as effective than vaccination after age 19. So if you have a medical partner who asks why they can’t wait a year or two to vaccinate their patients, you ask that provider: would you rather reduce your patients’ risk of getting cancer by 75% or 25%? EVERY YEAR THAT YOU WAIT INCREASES THEIR RISK OF GETTING CANCER!</a:t>
            </a:r>
            <a:endParaRPr lang="en-US" dirty="0"/>
          </a:p>
        </p:txBody>
      </p:sp>
    </p:spTree>
    <p:extLst>
      <p:ext uri="{BB962C8B-B14F-4D97-AF65-F5344CB8AC3E}">
        <p14:creationId xmlns:p14="http://schemas.microsoft.com/office/powerpoint/2010/main" val="228212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similar study</a:t>
            </a:r>
            <a:r>
              <a:rPr lang="en-US" baseline="0" dirty="0"/>
              <a:t> to the one I just showed which breaks down the age at vaccination even further. This shows that of the girls who were vaccinated at age 15-16 (this is as far back as we currently have, because girls who were vaccinated at age 11-12 are just now old enough to be screened, and it takes some time to collect, analyze, and publish the findings), and then get an HPV test at age 20 or 21, almost 8% of them are positive for 1 of the 2 types of HPV that cause the most cancers </a:t>
            </a:r>
            <a:r>
              <a:rPr lang="en-US" i="1" baseline="0" dirty="0"/>
              <a:t>on the day of their test.</a:t>
            </a:r>
            <a:r>
              <a:rPr lang="en-US" i="0" baseline="0" dirty="0"/>
              <a:t> Many more girls, probably another 8%, would have tested positive if you test them the week, month, or year before, but their HPV infection cleared. So this says by waiting until age 15-16, about 15% of girls are already at risk of getting cancer. IF you wait to vaccinate until age 17, you’ve almost doubled that risk. If you wait until age 19-21, the risk is now FIVE TIMES higher… with an astounding one third of girls testing positive just for one of the 2 types of HPV that causes most cancers, which you can double to two thirds of all girls having been infected by HPV 16 or 18. And again I ask you and any provider or parent who suggests waiting a year or 2 to vaccinate: why would you put your patient or child at risk? EVERY YEAR YOU WAIT, the risk of cancer increases, even doubles. </a:t>
            </a:r>
            <a:endParaRPr lang="en-US" dirty="0"/>
          </a:p>
        </p:txBody>
      </p:sp>
    </p:spTree>
    <p:extLst>
      <p:ext uri="{BB962C8B-B14F-4D97-AF65-F5344CB8AC3E}">
        <p14:creationId xmlns:p14="http://schemas.microsoft.com/office/powerpoint/2010/main" val="2883557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a:t>
            </a:r>
            <a:r>
              <a:rPr lang="en-US" baseline="0" dirty="0"/>
              <a:t> other reasons to vaccinate on time as well. The new HEDIS measure for boys and girls holds health plans accountable for completing vaccination with all 3 adolescent vaccines by the 13</a:t>
            </a:r>
            <a:r>
              <a:rPr lang="en-US" baseline="30000" dirty="0"/>
              <a:t>th</a:t>
            </a:r>
            <a:r>
              <a:rPr lang="en-US" baseline="0" dirty="0"/>
              <a:t> birthday.</a:t>
            </a:r>
            <a:endParaRPr lang="en-US" dirty="0"/>
          </a:p>
        </p:txBody>
      </p:sp>
    </p:spTree>
    <p:extLst>
      <p:ext uri="{BB962C8B-B14F-4D97-AF65-F5344CB8AC3E}">
        <p14:creationId xmlns:p14="http://schemas.microsoft.com/office/powerpoint/2010/main" val="335263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preteens are 3 times more likely to have a well visit than</a:t>
            </a:r>
            <a:r>
              <a:rPr lang="en-US" baseline="0" dirty="0"/>
              <a:t> adolescents. You can’t vaccinate a child who doesn’t come into the provider’s office.</a:t>
            </a:r>
            <a:endParaRPr lang="en-US" dirty="0"/>
          </a:p>
        </p:txBody>
      </p:sp>
    </p:spTree>
    <p:extLst>
      <p:ext uri="{BB962C8B-B14F-4D97-AF65-F5344CB8AC3E}">
        <p14:creationId xmlns:p14="http://schemas.microsoft.com/office/powerpoint/2010/main" val="134526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also know that when we think we are just waiting a year or 2, that often turns in to 3 or 4 years or vaccination just doesn’t happen at all.</a:t>
            </a:r>
            <a:endParaRPr lang="en-US" dirty="0"/>
          </a:p>
        </p:txBody>
      </p:sp>
    </p:spTree>
    <p:extLst>
      <p:ext uri="{BB962C8B-B14F-4D97-AF65-F5344CB8AC3E}">
        <p14:creationId xmlns:p14="http://schemas.microsoft.com/office/powerpoint/2010/main" val="564656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I want to point out that this is the only vaccine where we’ve been asked to justify the recommended age. When</a:t>
            </a:r>
            <a:r>
              <a:rPr lang="en-US" baseline="0" dirty="0"/>
              <a:t> was the last time a parent or provider asked why polio vaccine is recommended at 2 months and not 6 months, or why rubella is recommended at age 1 instead of 2, or why can’t I wait a year or 2 to vaccinate against chicken pox? I hope some day soon, providers and parents will be satisfied that the reason to vaccinate at age 11-12, or even at 9 or 10, is simply because that’s when the experts recommend it.</a:t>
            </a:r>
            <a:endParaRPr lang="en-US" dirty="0"/>
          </a:p>
        </p:txBody>
      </p:sp>
    </p:spTree>
    <p:extLst>
      <p:ext uri="{BB962C8B-B14F-4D97-AF65-F5344CB8AC3E}">
        <p14:creationId xmlns:p14="http://schemas.microsoft.com/office/powerpoint/2010/main" val="479045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baseline="0" dirty="0"/>
          </a:p>
        </p:txBody>
      </p:sp>
    </p:spTree>
    <p:extLst>
      <p:ext uri="{BB962C8B-B14F-4D97-AF65-F5344CB8AC3E}">
        <p14:creationId xmlns:p14="http://schemas.microsoft.com/office/powerpoint/2010/main" val="360980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questions that we get most often,</a:t>
            </a:r>
            <a:r>
              <a:rPr lang="en-US" baseline="0" dirty="0"/>
              <a:t> particularly from providers, is: why is the recommended age to vaccinate 11-12, and what is the evidence?</a:t>
            </a:r>
            <a:endParaRPr lang="en-US" dirty="0"/>
          </a:p>
        </p:txBody>
      </p:sp>
    </p:spTree>
    <p:extLst>
      <p:ext uri="{BB962C8B-B14F-4D97-AF65-F5344CB8AC3E}">
        <p14:creationId xmlns:p14="http://schemas.microsoft.com/office/powerpoint/2010/main" val="408748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321457" eaLnBrk="1" fontAlgn="auto" latinLnBrk="0" hangingPunct="1">
              <a:lnSpc>
                <a:spcPct val="117999"/>
              </a:lnSpc>
              <a:spcBef>
                <a:spcPts val="0"/>
              </a:spcBef>
              <a:spcAft>
                <a:spcPts val="0"/>
              </a:spcAft>
              <a:buClrTx/>
              <a:buSzTx/>
              <a:buFontTx/>
              <a:buNone/>
              <a:tabLst/>
              <a:defRPr/>
            </a:pPr>
            <a:r>
              <a:rPr lang="en-US" dirty="0"/>
              <a:t>Many providers believe that it’s OK to delay giving HPV vaccination until their patient is a little older. Sometimes parents want to delay, but more often the provider </a:t>
            </a:r>
            <a:r>
              <a:rPr lang="en-US" i="1" dirty="0"/>
              <a:t>assumes</a:t>
            </a:r>
            <a:r>
              <a:rPr lang="en-US" i="0" dirty="0"/>
              <a:t> the parent wants to wait.</a:t>
            </a:r>
            <a:endParaRPr lang="en-US" dirty="0"/>
          </a:p>
          <a:p>
            <a:endParaRPr lang="en-US" dirty="0"/>
          </a:p>
        </p:txBody>
      </p:sp>
    </p:spTree>
    <p:extLst>
      <p:ext uri="{BB962C8B-B14F-4D97-AF65-F5344CB8AC3E}">
        <p14:creationId xmlns:p14="http://schemas.microsoft.com/office/powerpoint/2010/main" val="1422325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most common reason for this is that the parent associates HPV vaccination with the onset of sexual activity. For the providers, they often want to avoid the discomfort of talking about sex.  </a:t>
            </a:r>
            <a:r>
              <a:rPr lang="en-US" dirty="0"/>
              <a:t>But what if we can prove that age 11-12 is best, backed by evidence?</a:t>
            </a:r>
          </a:p>
        </p:txBody>
      </p:sp>
    </p:spTree>
    <p:extLst>
      <p:ext uri="{BB962C8B-B14F-4D97-AF65-F5344CB8AC3E}">
        <p14:creationId xmlns:p14="http://schemas.microsoft.com/office/powerpoint/2010/main" val="119340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321457" eaLnBrk="1" fontAlgn="auto" latinLnBrk="0" hangingPunct="1">
              <a:lnSpc>
                <a:spcPct val="117999"/>
              </a:lnSpc>
              <a:spcBef>
                <a:spcPts val="0"/>
              </a:spcBef>
              <a:spcAft>
                <a:spcPts val="0"/>
              </a:spcAft>
              <a:buClrTx/>
              <a:buSzTx/>
              <a:buFontTx/>
              <a:buNone/>
              <a:tabLst/>
              <a:defRPr/>
            </a:pPr>
            <a:r>
              <a:rPr lang="en-US" dirty="0"/>
              <a:t>Let’s go back in time 10 years and talk about </a:t>
            </a:r>
            <a:r>
              <a:rPr lang="en-US" sz="1600" dirty="0"/>
              <a:t>why age 11-12 was recommended in the first place…</a:t>
            </a:r>
          </a:p>
          <a:p>
            <a:endParaRPr lang="en-US" dirty="0"/>
          </a:p>
        </p:txBody>
      </p:sp>
    </p:spTree>
    <p:extLst>
      <p:ext uri="{BB962C8B-B14F-4D97-AF65-F5344CB8AC3E}">
        <p14:creationId xmlns:p14="http://schemas.microsoft.com/office/powerpoint/2010/main" val="126711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a:t>
            </a:r>
            <a:r>
              <a:rPr lang="en-US" baseline="0" dirty="0"/>
              <a:t> whether they are for vaccines, drugs, or screening tests, are limited to who participated in the clinical trials that originally showed the vaccines, drugs, or screening tests were safe and worked. The HPV vaccine trials included girls ages 9-26, and later also included boys. So any recommendation would have to start no earlier than age 9 (which explains why this vaccine is not recommended for babies or toddlers), and extend no later than age 26.</a:t>
            </a:r>
          </a:p>
          <a:p>
            <a:endParaRPr lang="en-US" baseline="0" dirty="0"/>
          </a:p>
          <a:p>
            <a:r>
              <a:rPr lang="en-US" baseline="0" dirty="0"/>
              <a:t>Efficacy refers to whether and how well a vaccine works within a controlled study. For example, did HPV vaccines prevent HPV infections, genital warts, and cervical pre-cancers equally well across all age groups?</a:t>
            </a:r>
          </a:p>
          <a:p>
            <a:endParaRPr lang="en-US" baseline="0" dirty="0"/>
          </a:p>
          <a:p>
            <a:r>
              <a:rPr lang="en-US" dirty="0"/>
              <a:t>Another</a:t>
            </a:r>
            <a:r>
              <a:rPr lang="en-US" baseline="0" dirty="0"/>
              <a:t> factor is age of exposure to HPV. This was based on national data of when kids start to have sex, because we have excellent data showing that HPV infections start to occur very soon after the onset of sexual activity. By 9</a:t>
            </a:r>
            <a:r>
              <a:rPr lang="en-US" baseline="30000" dirty="0"/>
              <a:t>th</a:t>
            </a:r>
            <a:r>
              <a:rPr lang="en-US" baseline="0" dirty="0"/>
              <a:t> grade, about 25% of kids are already sexually active. So vaccination at age 14 would mean that 1 in every 4 kids would have potentially been exposed to HPV.</a:t>
            </a:r>
          </a:p>
          <a:p>
            <a:endParaRPr lang="en-US" baseline="0" dirty="0"/>
          </a:p>
          <a:p>
            <a:r>
              <a:rPr lang="en-US" baseline="0" dirty="0"/>
              <a:t>Duration of protection is difficult to predict for a new vaccine: we can only know how long protection against infection will last based on following the first people who have been vaccinated, i.e. clinical trial participants. Just as vaccinated too late would risk missing kids who would already be exposed, vaccinating too soon might mean that protection could wear off before the peak age of exposure and risk. Choosing age 11-12 was a safe balance between these 2 scenarios, and if protection did wane—say after 10 years—then a booster dose could be given.  We are now confident that HPV vaccine protection does not wear off, based on over 10 years of data as well as modeling showing protection is expected to be lifelong.</a:t>
            </a:r>
          </a:p>
          <a:p>
            <a:endParaRPr lang="en-US" baseline="0" dirty="0"/>
          </a:p>
          <a:p>
            <a:r>
              <a:rPr lang="en-US" baseline="0" dirty="0"/>
              <a:t>10 years ago, when HPV vaccines were first licensed and approved for use, there were 2 other vaccines that had been introduced a year before – </a:t>
            </a:r>
            <a:r>
              <a:rPr lang="en-US" baseline="0" dirty="0" err="1"/>
              <a:t>Tdap</a:t>
            </a:r>
            <a:r>
              <a:rPr lang="en-US" baseline="0" dirty="0"/>
              <a:t> and Meningococcal – that were recommended at ages 11-12. There was interest in creating an “adolescent platform” that would be an added incentive for kids to continue to get their well checks at an age when these tend to drop off.  Recommending all 3 vaccines at one time would also have some programmatic advantages.</a:t>
            </a:r>
          </a:p>
          <a:p>
            <a:endParaRPr lang="en-US" baseline="0" dirty="0"/>
          </a:p>
          <a:p>
            <a:r>
              <a:rPr lang="en-US" baseline="0" dirty="0"/>
              <a:t>We know that the antibody response following HPV vaccination is stronger at a younger age, particularly prior to age 15. We do not know whether this stronger immune response correlates to increased protection that is clinically relevant, which is why I included the ???</a:t>
            </a:r>
          </a:p>
          <a:p>
            <a:endParaRPr lang="en-US" baseline="0" dirty="0"/>
          </a:p>
          <a:p>
            <a:r>
              <a:rPr lang="en-US" baseline="0" dirty="0"/>
              <a:t>Finally, the most important basis for any recommendation is effectiveness: how well the vaccine works in the “real world” rather than a controlled research study. </a:t>
            </a:r>
          </a:p>
          <a:p>
            <a:endParaRPr lang="en-US" baseline="0" dirty="0"/>
          </a:p>
          <a:p>
            <a:endParaRPr lang="en-US" dirty="0"/>
          </a:p>
        </p:txBody>
      </p:sp>
    </p:spTree>
    <p:extLst>
      <p:ext uri="{BB962C8B-B14F-4D97-AF65-F5344CB8AC3E}">
        <p14:creationId xmlns:p14="http://schemas.microsoft.com/office/powerpoint/2010/main" val="13394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fast forward to the present. New</a:t>
            </a:r>
            <a:r>
              <a:rPr lang="en-US" baseline="0" dirty="0"/>
              <a:t> recommendations are based on clinical trials. Once a vaccine is approved and recommended and becomes widely used, the next type of studies are population-based. For example, after several years of HPV vaccination in this country, we saw the prevalence of HPV infections decline. But we didn’t know how much HPV infections declined in girls who were vaccinated at one age compared to another, or who got just the first dose compared to 2 doses compared to 3 doses. That level of evidence depends on studies using linked data: where you know this person got this many doses at this age and this is what happened to them this many years later.</a:t>
            </a:r>
            <a:endParaRPr lang="en-US" dirty="0"/>
          </a:p>
        </p:txBody>
      </p:sp>
    </p:spTree>
    <p:extLst>
      <p:ext uri="{BB962C8B-B14F-4D97-AF65-F5344CB8AC3E}">
        <p14:creationId xmlns:p14="http://schemas.microsoft.com/office/powerpoint/2010/main" val="304943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efficacy is how well a vaccine works in a study where you can control factors like getting each dose on time as well as who participates, e.g.</a:t>
            </a:r>
            <a:r>
              <a:rPr lang="en-US" baseline="0" dirty="0"/>
              <a:t> whether someone has any history of abnormal Pap tests. Effectiveness is the “gold standard” because it tells you what happens in the real world where you can’t control for any of that. Efficacy data are very valuable to get things started, until effectiveness data become available.</a:t>
            </a:r>
            <a:endParaRPr lang="en-US" dirty="0"/>
          </a:p>
        </p:txBody>
      </p:sp>
    </p:spTree>
    <p:extLst>
      <p:ext uri="{BB962C8B-B14F-4D97-AF65-F5344CB8AC3E}">
        <p14:creationId xmlns:p14="http://schemas.microsoft.com/office/powerpoint/2010/main" val="82879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efficacy data from the clinical trials. The top half of the table is from the </a:t>
            </a:r>
            <a:r>
              <a:rPr lang="en-US" baseline="0" dirty="0" err="1"/>
              <a:t>Cervarix</a:t>
            </a:r>
            <a:r>
              <a:rPr lang="en-US" baseline="0" dirty="0"/>
              <a:t> vaccine and the bottom of the table is from Gardasil. For both vaccines, you can see that efficacy against advance cervical </a:t>
            </a:r>
            <a:r>
              <a:rPr lang="en-US" baseline="0" dirty="0" err="1"/>
              <a:t>precancers</a:t>
            </a:r>
            <a:r>
              <a:rPr lang="en-US" baseline="0" dirty="0"/>
              <a:t> when you vaccinate at a younger age is  double or triple the efficacy at older ages.</a:t>
            </a:r>
            <a:endParaRPr lang="en-US" dirty="0"/>
          </a:p>
        </p:txBody>
      </p:sp>
    </p:spTree>
    <p:extLst>
      <p:ext uri="{BB962C8B-B14F-4D97-AF65-F5344CB8AC3E}">
        <p14:creationId xmlns:p14="http://schemas.microsoft.com/office/powerpoint/2010/main" val="2320067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on Image">
    <p:spTree>
      <p:nvGrpSpPr>
        <p:cNvPr id="1" name=""/>
        <p:cNvGrpSpPr/>
        <p:nvPr/>
      </p:nvGrpSpPr>
      <p:grpSpPr>
        <a:xfrm>
          <a:off x="0" y="0"/>
          <a:ext cx="0" cy="0"/>
          <a:chOff x="0" y="0"/>
          <a:chExt cx="0" cy="0"/>
        </a:xfrm>
      </p:grpSpPr>
      <p:sp>
        <p:nvSpPr>
          <p:cNvPr id="6" name="Shape 101"/>
          <p:cNvSpPr>
            <a:spLocks noGrp="1"/>
          </p:cNvSpPr>
          <p:nvPr>
            <p:ph type="pic" idx="15"/>
          </p:nvPr>
        </p:nvSpPr>
        <p:spPr>
          <a:xfrm>
            <a:off x="0" y="0"/>
            <a:ext cx="9144000" cy="5143500"/>
          </a:xfrm>
          <a:prstGeom prst="rect">
            <a:avLst/>
          </a:prstGeom>
        </p:spPr>
        <p:txBody>
          <a:bodyPr lIns="64291" tIns="32145" rIns="64291" bIns="32145">
            <a:noAutofit/>
          </a:bodyPr>
          <a:lstStyle/>
          <a:p>
            <a:endParaRPr dirty="0"/>
          </a:p>
        </p:txBody>
      </p:sp>
      <p:sp>
        <p:nvSpPr>
          <p:cNvPr id="3" name="Text Placeholder 2"/>
          <p:cNvSpPr>
            <a:spLocks noGrp="1"/>
          </p:cNvSpPr>
          <p:nvPr>
            <p:ph type="body" sz="quarter" idx="16"/>
          </p:nvPr>
        </p:nvSpPr>
        <p:spPr>
          <a:xfrm>
            <a:off x="207117" y="3382691"/>
            <a:ext cx="8704755" cy="545558"/>
          </a:xfrm>
          <a:effectLst/>
        </p:spPr>
        <p:txBody>
          <a:bodyPr vert="horz" anchor="b"/>
          <a:lstStyle>
            <a:lvl1pPr algn="ctr">
              <a:lnSpc>
                <a:spcPct val="90000"/>
              </a:lnSpc>
              <a:defRPr sz="3200" b="1" cap="all" spc="120" baseline="0">
                <a:solidFill>
                  <a:schemeClr val="tx1"/>
                </a:solidFill>
                <a:effectLst/>
                <a:latin typeface="Arial"/>
                <a:cs typeface="Arial"/>
              </a:defRPr>
            </a:lvl1pPr>
          </a:lstStyle>
          <a:p>
            <a:pPr lvl="0"/>
            <a:endParaRPr lang="en-US" dirty="0"/>
          </a:p>
        </p:txBody>
      </p:sp>
      <p:sp>
        <p:nvSpPr>
          <p:cNvPr id="5" name="Text Placeholder 4"/>
          <p:cNvSpPr>
            <a:spLocks noGrp="1"/>
          </p:cNvSpPr>
          <p:nvPr>
            <p:ph type="body" sz="quarter" idx="17"/>
          </p:nvPr>
        </p:nvSpPr>
        <p:spPr>
          <a:xfrm>
            <a:off x="197692" y="3954329"/>
            <a:ext cx="8715400" cy="437826"/>
          </a:xfrm>
          <a:effectLst/>
        </p:spPr>
        <p:txBody>
          <a:bodyPr vert="horz" anchor="t"/>
          <a:lstStyle>
            <a:lvl1pPr algn="ctr">
              <a:defRPr sz="1400" cap="all" spc="150">
                <a:solidFill>
                  <a:schemeClr val="tx1"/>
                </a:solidFill>
              </a:defRPr>
            </a:lvl1pPr>
          </a:lstStyle>
          <a:p>
            <a:endParaRPr lang="en-US" dirty="0"/>
          </a:p>
        </p:txBody>
      </p:sp>
      <p:pic>
        <p:nvPicPr>
          <p:cNvPr id="9" name="Picture 8"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3500" y="2067426"/>
            <a:ext cx="1397000" cy="900698"/>
          </a:xfrm>
          <a:prstGeom prst="rect">
            <a:avLst/>
          </a:prstGeom>
        </p:spPr>
      </p:pic>
      <p:sp>
        <p:nvSpPr>
          <p:cNvPr id="10"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214696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t Blue_Quote Slide">
    <p:bg>
      <p:bgPr>
        <a:solidFill>
          <a:srgbClr val="002397"/>
        </a:solidFill>
        <a:effectLst/>
      </p:bgPr>
    </p:bg>
    <p:spTree>
      <p:nvGrpSpPr>
        <p:cNvPr id="1" name=""/>
        <p:cNvGrpSpPr/>
        <p:nvPr/>
      </p:nvGrpSpPr>
      <p:grpSpPr>
        <a:xfrm>
          <a:off x="0" y="0"/>
          <a:ext cx="0" cy="0"/>
          <a:chOff x="0" y="0"/>
          <a:chExt cx="0" cy="0"/>
        </a:xfrm>
      </p:grpSpPr>
      <p:sp>
        <p:nvSpPr>
          <p:cNvPr id="59" name="Shape 59"/>
          <p:cNvSpPr/>
          <p:nvPr/>
        </p:nvSpPr>
        <p:spPr>
          <a:xfrm>
            <a:off x="3934645" y="1135857"/>
            <a:ext cx="1231749" cy="1885129"/>
          </a:xfrm>
          <a:prstGeom prst="rect">
            <a:avLst/>
          </a:prstGeom>
          <a:ln w="3175">
            <a:miter lim="400000"/>
          </a:ln>
          <a:extLst>
            <a:ext uri="{C572A759-6A51-4108-AA02-DFA0A04FC94B}">
              <ma14:wrappingTextBoxFlag xmlns="" xmlns:ma14="http://schemas.microsoft.com/office/mac/drawingml/2011/main" val="1"/>
            </a:ext>
          </a:extLst>
        </p:spPr>
        <p:txBody>
          <a:bodyPr wrap="square" lIns="19049" tIns="19049" rIns="19049" bIns="19049">
            <a:spAutoFit/>
          </a:bodyPr>
          <a:lstStyle>
            <a:lvl1pPr algn="ctr">
              <a:lnSpc>
                <a:spcPct val="100000"/>
              </a:lnSpc>
              <a:spcBef>
                <a:spcPts val="1000"/>
              </a:spcBef>
              <a:defRPr sz="12000" spc="479">
                <a:solidFill>
                  <a:srgbClr val="DCDEE0"/>
                </a:solidFill>
                <a:latin typeface="Source Sans Pro Light"/>
                <a:ea typeface="Source Sans Pro Light"/>
                <a:cs typeface="Source Sans Pro Light"/>
                <a:sym typeface="Source Sans Pro Light"/>
              </a:defRPr>
            </a:lvl1pPr>
          </a:lstStyle>
          <a:p>
            <a:r>
              <a:rPr dirty="0">
                <a:solidFill>
                  <a:srgbClr val="FFFFFF"/>
                </a:solidFill>
                <a:latin typeface="Georgia"/>
                <a:ea typeface="Arial"/>
                <a:cs typeface="Georgia"/>
              </a:rPr>
              <a:t>“</a:t>
            </a:r>
          </a:p>
        </p:txBody>
      </p:sp>
      <p:sp>
        <p:nvSpPr>
          <p:cNvPr id="3" name="Text Placeholder 2"/>
          <p:cNvSpPr>
            <a:spLocks noGrp="1"/>
          </p:cNvSpPr>
          <p:nvPr>
            <p:ph type="body" sz="quarter" idx="14" hasCustomPrompt="1"/>
          </p:nvPr>
        </p:nvSpPr>
        <p:spPr>
          <a:xfrm>
            <a:off x="2403476" y="3557849"/>
            <a:ext cx="4308475" cy="327422"/>
          </a:xfrm>
        </p:spPr>
        <p:txBody>
          <a:bodyPr vert="horz"/>
          <a:lstStyle>
            <a:lvl1pPr algn="ctr">
              <a:defRPr sz="2000" i="0" cap="none" spc="120" baseline="0">
                <a:solidFill>
                  <a:srgbClr val="FFFFFF"/>
                </a:solidFill>
              </a:defRPr>
            </a:lvl1pPr>
          </a:lstStyle>
          <a:p>
            <a:pPr lvl="0"/>
            <a:r>
              <a:rPr lang="en-US" dirty="0"/>
              <a:t>– Quote Credit, Their Credentials</a:t>
            </a:r>
          </a:p>
        </p:txBody>
      </p:sp>
      <p:sp>
        <p:nvSpPr>
          <p:cNvPr id="6" name="Shape 58"/>
          <p:cNvSpPr>
            <a:spLocks noGrp="1"/>
          </p:cNvSpPr>
          <p:nvPr>
            <p:ph type="body" sz="quarter" idx="13"/>
          </p:nvPr>
        </p:nvSpPr>
        <p:spPr>
          <a:xfrm>
            <a:off x="2401394" y="2023554"/>
            <a:ext cx="4283893" cy="598623"/>
          </a:xfrm>
          <a:prstGeom prst="rect">
            <a:avLst/>
          </a:prstGeom>
        </p:spPr>
        <p:txBody>
          <a:bodyPr wrap="square" anchor="t">
            <a:spAutoFit/>
          </a:bodyPr>
          <a:lstStyle>
            <a:lvl1pPr algn="ctr">
              <a:lnSpc>
                <a:spcPct val="130000"/>
              </a:lnSpc>
              <a:defRPr sz="2800" cap="none" spc="100">
                <a:solidFill>
                  <a:srgbClr val="FFFFFF"/>
                </a:solidFill>
                <a:latin typeface="Arial"/>
                <a:ea typeface="Arial"/>
                <a:cs typeface="Arial"/>
                <a:sym typeface="Source Sans Pro Light"/>
              </a:defRPr>
            </a:lvl1pPr>
          </a:lstStyle>
          <a:p>
            <a:endParaRPr lang="en-US" dirty="0"/>
          </a:p>
        </p:txBody>
      </p:sp>
      <p:sp>
        <p:nvSpPr>
          <p:cNvPr id="7"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FFFFFF"/>
                </a:solidFill>
                <a:latin typeface="Arial"/>
                <a:ea typeface="Arial"/>
                <a:cs typeface="Aria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4660716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Quote (Righ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rgbClr val="0B182D"/>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26788" rtlCol="0" anchor="ctr">
            <a:spAutoFit/>
          </a:bodyPr>
          <a:lstStyle/>
          <a:p>
            <a:pPr marL="0" marR="0" indent="0" algn="ctr" defTabSz="41273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Shape 59"/>
          <p:cNvSpPr/>
          <p:nvPr userDrawn="1"/>
        </p:nvSpPr>
        <p:spPr>
          <a:xfrm>
            <a:off x="6325660" y="956145"/>
            <a:ext cx="1198933" cy="1885129"/>
          </a:xfrm>
          <a:prstGeom prst="rect">
            <a:avLst/>
          </a:prstGeom>
          <a:ln w="3175">
            <a:miter lim="400000"/>
          </a:ln>
          <a:extLst>
            <a:ext uri="{C572A759-6A51-4108-AA02-DFA0A04FC94B}">
              <ma14:wrappingTextBoxFlag xmlns="" xmlns:ma14="http://schemas.microsoft.com/office/mac/drawingml/2011/main" val="1"/>
            </a:ext>
          </a:extLst>
        </p:spPr>
        <p:txBody>
          <a:bodyPr lIns="19049" tIns="19049" rIns="19049" bIns="19049">
            <a:spAutoFit/>
          </a:bodyPr>
          <a:lstStyle>
            <a:lvl1pPr algn="ctr">
              <a:lnSpc>
                <a:spcPct val="100000"/>
              </a:lnSpc>
              <a:spcBef>
                <a:spcPts val="1000"/>
              </a:spcBef>
              <a:defRPr sz="12000" spc="479">
                <a:solidFill>
                  <a:srgbClr val="DCDEE0"/>
                </a:solidFill>
                <a:latin typeface="Source Sans Pro Light"/>
                <a:ea typeface="Source Sans Pro Light"/>
                <a:cs typeface="Source Sans Pro Light"/>
                <a:sym typeface="Source Sans Pro Light"/>
              </a:defRPr>
            </a:lvl1pPr>
          </a:lstStyle>
          <a:p>
            <a:r>
              <a:rPr dirty="0">
                <a:solidFill>
                  <a:srgbClr val="FFFFFF"/>
                </a:solidFill>
                <a:latin typeface="Georgia"/>
                <a:ea typeface="Arial"/>
                <a:cs typeface="Georgia"/>
              </a:rPr>
              <a:t>“</a:t>
            </a:r>
          </a:p>
        </p:txBody>
      </p:sp>
      <p:sp>
        <p:nvSpPr>
          <p:cNvPr id="11" name="Text Placeholder 2"/>
          <p:cNvSpPr>
            <a:spLocks noGrp="1"/>
          </p:cNvSpPr>
          <p:nvPr>
            <p:ph type="body" sz="quarter" idx="14" hasCustomPrompt="1"/>
          </p:nvPr>
        </p:nvSpPr>
        <p:spPr>
          <a:xfrm>
            <a:off x="5117882" y="3571437"/>
            <a:ext cx="3523394" cy="420601"/>
          </a:xfrm>
        </p:spPr>
        <p:txBody>
          <a:bodyPr vert="horz"/>
          <a:lstStyle>
            <a:lvl1pPr algn="ctr">
              <a:defRPr sz="2000" b="0" i="0" cap="none" spc="150" baseline="0">
                <a:solidFill>
                  <a:srgbClr val="FFFFFF"/>
                </a:solidFill>
              </a:defRPr>
            </a:lvl1pPr>
          </a:lstStyle>
          <a:p>
            <a:pPr lvl="0"/>
            <a:r>
              <a:rPr lang="en-US" dirty="0"/>
              <a:t>– Quote Credit, Their Credentials</a:t>
            </a:r>
          </a:p>
        </p:txBody>
      </p:sp>
      <p:sp>
        <p:nvSpPr>
          <p:cNvPr id="13" name="Shape 58"/>
          <p:cNvSpPr>
            <a:spLocks noGrp="1"/>
          </p:cNvSpPr>
          <p:nvPr>
            <p:ph type="body" sz="quarter" idx="16"/>
          </p:nvPr>
        </p:nvSpPr>
        <p:spPr>
          <a:xfrm>
            <a:off x="5103091" y="1781100"/>
            <a:ext cx="3556001" cy="598623"/>
          </a:xfrm>
          <a:prstGeom prst="rect">
            <a:avLst/>
          </a:prstGeom>
        </p:spPr>
        <p:txBody>
          <a:bodyPr wrap="square" anchor="t">
            <a:spAutoFit/>
          </a:bodyPr>
          <a:lstStyle>
            <a:lvl1pPr algn="ctr">
              <a:lnSpc>
                <a:spcPct val="130000"/>
              </a:lnSpc>
              <a:defRPr sz="2800" cap="none" spc="100">
                <a:solidFill>
                  <a:srgbClr val="FFFFFF"/>
                </a:solidFill>
                <a:latin typeface="Arial"/>
                <a:ea typeface="Arial"/>
                <a:cs typeface="Arial"/>
                <a:sym typeface="Source Sans Pro Light"/>
              </a:defRPr>
            </a:lvl1pPr>
          </a:lstStyle>
          <a:p>
            <a:endParaRPr lang="en-US" dirty="0"/>
          </a:p>
        </p:txBody>
      </p:sp>
      <p:sp>
        <p:nvSpPr>
          <p:cNvPr id="12"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FFFFFF"/>
                </a:solidFill>
                <a:latin typeface="Arial"/>
                <a:ea typeface="Arial"/>
                <a:cs typeface="Arial"/>
              </a:defRPr>
            </a:lvl1pPr>
          </a:lstStyle>
          <a:p>
            <a:fld id="{86CB4B4D-7CA3-9044-876B-883B54F8677D}" type="slidenum">
              <a:rPr lang="en-US" smtClean="0"/>
              <a:pPr/>
              <a:t>‹#›</a:t>
            </a:fld>
            <a:endParaRPr lang="en-US" dirty="0"/>
          </a:p>
        </p:txBody>
      </p:sp>
      <p:pic>
        <p:nvPicPr>
          <p:cNvPr id="15" name="Picture 14"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14" name="Shape 164"/>
          <p:cNvSpPr>
            <a:spLocks noGrp="1"/>
          </p:cNvSpPr>
          <p:nvPr>
            <p:ph type="body" sz="quarter" idx="13"/>
          </p:nvPr>
        </p:nvSpPr>
        <p:spPr>
          <a:xfrm>
            <a:off x="668339" y="2023633"/>
            <a:ext cx="3302000" cy="2202004"/>
          </a:xfrm>
          <a:prstGeom prst="rect">
            <a:avLst/>
          </a:prstGeom>
        </p:spPr>
        <p:txBody>
          <a:bodyPr lIns="28574" tIns="28574" rIns="28574" bIns="28574"/>
          <a:lstStyle>
            <a:lvl1pPr>
              <a:lnSpc>
                <a:spcPct val="130000"/>
              </a:lnSpc>
              <a:spcBef>
                <a:spcPts val="0"/>
              </a:spcBef>
              <a:defRPr sz="2400">
                <a:solidFill>
                  <a:schemeClr val="tx1"/>
                </a:solidFill>
              </a:defRPr>
            </a:lvl1pPr>
          </a:lstStyle>
          <a:p>
            <a:endParaRPr dirty="0"/>
          </a:p>
        </p:txBody>
      </p:sp>
      <p:sp>
        <p:nvSpPr>
          <p:cNvPr id="16" name="Shape 166"/>
          <p:cNvSpPr>
            <a:spLocks noGrp="1"/>
          </p:cNvSpPr>
          <p:nvPr>
            <p:ph type="body" sz="quarter" idx="15"/>
          </p:nvPr>
        </p:nvSpPr>
        <p:spPr>
          <a:xfrm>
            <a:off x="668661" y="1542006"/>
            <a:ext cx="3297264" cy="469357"/>
          </a:xfrm>
          <a:prstGeom prst="rect">
            <a:avLst/>
          </a:prstGeom>
        </p:spPr>
        <p:txBody>
          <a:bodyPr wrap="square" anchor="b">
            <a:spAutoFit/>
          </a:bodyPr>
          <a:lstStyle>
            <a:lvl1pPr>
              <a:lnSpc>
                <a:spcPct val="100000"/>
              </a:lnSpc>
              <a:spcBef>
                <a:spcPts val="0"/>
              </a:spcBef>
              <a:defRPr sz="2800" b="1" cap="none" spc="30">
                <a:solidFill>
                  <a:schemeClr val="tx1"/>
                </a:solidFill>
                <a:latin typeface="Arial"/>
                <a:cs typeface="Arial"/>
              </a:defRPr>
            </a:lvl1pPr>
          </a:lstStyle>
          <a:p>
            <a:endParaRPr lang="en-US" dirty="0"/>
          </a:p>
        </p:txBody>
      </p:sp>
    </p:spTree>
    <p:extLst>
      <p:ext uri="{BB962C8B-B14F-4D97-AF65-F5344CB8AC3E}">
        <p14:creationId xmlns:p14="http://schemas.microsoft.com/office/powerpoint/2010/main" val="301637419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t Blue_Half Quote (Righ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rgbClr val="002397"/>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26788" rtlCol="0" anchor="ctr">
            <a:spAutoFit/>
          </a:bodyPr>
          <a:lstStyle/>
          <a:p>
            <a:pPr marL="0" marR="0" indent="0" algn="ctr" defTabSz="41273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Shape 59"/>
          <p:cNvSpPr/>
          <p:nvPr userDrawn="1"/>
        </p:nvSpPr>
        <p:spPr>
          <a:xfrm>
            <a:off x="6325660" y="956145"/>
            <a:ext cx="1198933" cy="1885129"/>
          </a:xfrm>
          <a:prstGeom prst="rect">
            <a:avLst/>
          </a:prstGeom>
          <a:ln w="3175">
            <a:miter lim="400000"/>
          </a:ln>
          <a:extLst>
            <a:ext uri="{C572A759-6A51-4108-AA02-DFA0A04FC94B}">
              <ma14:wrappingTextBoxFlag xmlns="" xmlns:ma14="http://schemas.microsoft.com/office/mac/drawingml/2011/main" val="1"/>
            </a:ext>
          </a:extLst>
        </p:spPr>
        <p:txBody>
          <a:bodyPr lIns="19049" tIns="19049" rIns="19049" bIns="19049">
            <a:spAutoFit/>
          </a:bodyPr>
          <a:lstStyle>
            <a:lvl1pPr algn="ctr">
              <a:lnSpc>
                <a:spcPct val="100000"/>
              </a:lnSpc>
              <a:spcBef>
                <a:spcPts val="1000"/>
              </a:spcBef>
              <a:defRPr sz="12000" spc="479">
                <a:solidFill>
                  <a:srgbClr val="DCDEE0"/>
                </a:solidFill>
                <a:latin typeface="Source Sans Pro Light"/>
                <a:ea typeface="Source Sans Pro Light"/>
                <a:cs typeface="Source Sans Pro Light"/>
                <a:sym typeface="Source Sans Pro Light"/>
              </a:defRPr>
            </a:lvl1pPr>
          </a:lstStyle>
          <a:p>
            <a:r>
              <a:rPr dirty="0">
                <a:solidFill>
                  <a:srgbClr val="FFFFFF"/>
                </a:solidFill>
                <a:latin typeface="Georgia"/>
                <a:ea typeface="Arial"/>
                <a:cs typeface="Georgia"/>
              </a:rPr>
              <a:t>“</a:t>
            </a:r>
          </a:p>
        </p:txBody>
      </p:sp>
      <p:sp>
        <p:nvSpPr>
          <p:cNvPr id="11" name="Text Placeholder 2"/>
          <p:cNvSpPr>
            <a:spLocks noGrp="1"/>
          </p:cNvSpPr>
          <p:nvPr>
            <p:ph type="body" sz="quarter" idx="14" hasCustomPrompt="1"/>
          </p:nvPr>
        </p:nvSpPr>
        <p:spPr>
          <a:xfrm>
            <a:off x="5117882" y="3363619"/>
            <a:ext cx="3523394" cy="420601"/>
          </a:xfrm>
        </p:spPr>
        <p:txBody>
          <a:bodyPr vert="horz"/>
          <a:lstStyle>
            <a:lvl1pPr algn="ctr">
              <a:defRPr sz="2000" i="0" cap="none" spc="150" baseline="0">
                <a:solidFill>
                  <a:srgbClr val="FFFFFF"/>
                </a:solidFill>
              </a:defRPr>
            </a:lvl1pPr>
          </a:lstStyle>
          <a:p>
            <a:pPr lvl="0"/>
            <a:r>
              <a:rPr lang="en-US" dirty="0"/>
              <a:t>– Quote Credit, Their Credentials</a:t>
            </a:r>
          </a:p>
        </p:txBody>
      </p:sp>
      <p:sp>
        <p:nvSpPr>
          <p:cNvPr id="13" name="Shape 58"/>
          <p:cNvSpPr>
            <a:spLocks noGrp="1"/>
          </p:cNvSpPr>
          <p:nvPr>
            <p:ph type="body" sz="quarter" idx="16"/>
          </p:nvPr>
        </p:nvSpPr>
        <p:spPr>
          <a:xfrm>
            <a:off x="5103091" y="1781100"/>
            <a:ext cx="3556001" cy="598623"/>
          </a:xfrm>
          <a:prstGeom prst="rect">
            <a:avLst/>
          </a:prstGeom>
        </p:spPr>
        <p:txBody>
          <a:bodyPr wrap="square" anchor="t">
            <a:spAutoFit/>
          </a:bodyPr>
          <a:lstStyle>
            <a:lvl1pPr algn="ctr">
              <a:lnSpc>
                <a:spcPct val="130000"/>
              </a:lnSpc>
              <a:defRPr sz="2800" cap="none" spc="100">
                <a:solidFill>
                  <a:srgbClr val="FFFFFF"/>
                </a:solidFill>
                <a:latin typeface="Arial"/>
                <a:ea typeface="Arial"/>
                <a:cs typeface="Arial"/>
                <a:sym typeface="Source Sans Pro Light"/>
              </a:defRPr>
            </a:lvl1pPr>
          </a:lstStyle>
          <a:p>
            <a:endParaRPr lang="en-US" dirty="0"/>
          </a:p>
        </p:txBody>
      </p:sp>
      <p:sp>
        <p:nvSpPr>
          <p:cNvPr id="12"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15" name="Picture 14"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17" name="Shape 164"/>
          <p:cNvSpPr>
            <a:spLocks noGrp="1"/>
          </p:cNvSpPr>
          <p:nvPr>
            <p:ph type="body" sz="quarter" idx="13"/>
          </p:nvPr>
        </p:nvSpPr>
        <p:spPr>
          <a:xfrm>
            <a:off x="668339" y="2023633"/>
            <a:ext cx="3302000" cy="2202004"/>
          </a:xfrm>
          <a:prstGeom prst="rect">
            <a:avLst/>
          </a:prstGeom>
        </p:spPr>
        <p:txBody>
          <a:bodyPr lIns="28574" tIns="28574" rIns="28574" bIns="28574"/>
          <a:lstStyle>
            <a:lvl1pPr>
              <a:lnSpc>
                <a:spcPct val="130000"/>
              </a:lnSpc>
              <a:spcBef>
                <a:spcPts val="0"/>
              </a:spcBef>
              <a:defRPr sz="2400">
                <a:solidFill>
                  <a:schemeClr val="tx1"/>
                </a:solidFill>
              </a:defRPr>
            </a:lvl1pPr>
          </a:lstStyle>
          <a:p>
            <a:endParaRPr dirty="0"/>
          </a:p>
        </p:txBody>
      </p:sp>
      <p:sp>
        <p:nvSpPr>
          <p:cNvPr id="18" name="Shape 166"/>
          <p:cNvSpPr>
            <a:spLocks noGrp="1"/>
          </p:cNvSpPr>
          <p:nvPr>
            <p:ph type="body" sz="quarter" idx="15"/>
          </p:nvPr>
        </p:nvSpPr>
        <p:spPr>
          <a:xfrm>
            <a:off x="668661" y="1542006"/>
            <a:ext cx="3297264" cy="469357"/>
          </a:xfrm>
          <a:prstGeom prst="rect">
            <a:avLst/>
          </a:prstGeom>
        </p:spPr>
        <p:txBody>
          <a:bodyPr wrap="square" anchor="b">
            <a:spAutoFit/>
          </a:bodyPr>
          <a:lstStyle>
            <a:lvl1pPr>
              <a:lnSpc>
                <a:spcPct val="100000"/>
              </a:lnSpc>
              <a:spcBef>
                <a:spcPts val="0"/>
              </a:spcBef>
              <a:defRPr sz="2800" b="1" cap="none" spc="30">
                <a:solidFill>
                  <a:schemeClr val="tx1"/>
                </a:solidFill>
                <a:latin typeface="Arial"/>
                <a:cs typeface="Arial"/>
              </a:defRPr>
            </a:lvl1pPr>
          </a:lstStyle>
          <a:p>
            <a:endParaRPr lang="en-US" dirty="0"/>
          </a:p>
        </p:txBody>
      </p:sp>
    </p:spTree>
    <p:extLst>
      <p:ext uri="{BB962C8B-B14F-4D97-AF65-F5344CB8AC3E}">
        <p14:creationId xmlns:p14="http://schemas.microsoft.com/office/powerpoint/2010/main" val="12681946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Quote (Left)">
    <p:spTree>
      <p:nvGrpSpPr>
        <p:cNvPr id="1" name=""/>
        <p:cNvGrpSpPr/>
        <p:nvPr/>
      </p:nvGrpSpPr>
      <p:grpSpPr>
        <a:xfrm>
          <a:off x="0" y="0"/>
          <a:ext cx="0" cy="0"/>
          <a:chOff x="0" y="0"/>
          <a:chExt cx="0" cy="0"/>
        </a:xfrm>
      </p:grpSpPr>
      <p:sp>
        <p:nvSpPr>
          <p:cNvPr id="10" name="Rectangle 9"/>
          <p:cNvSpPr/>
          <p:nvPr userDrawn="1"/>
        </p:nvSpPr>
        <p:spPr>
          <a:xfrm>
            <a:off x="0" y="0"/>
            <a:ext cx="4572000" cy="5143499"/>
          </a:xfrm>
          <a:prstGeom prst="rect">
            <a:avLst/>
          </a:prstGeom>
          <a:solidFill>
            <a:srgbClr val="0B182D"/>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26788" rtlCol="0" anchor="ctr">
            <a:spAutoFit/>
          </a:bodyPr>
          <a:lstStyle/>
          <a:p>
            <a:pPr marL="0" marR="0" indent="0" algn="ctr" defTabSz="41273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 name="Shape 59"/>
          <p:cNvSpPr/>
          <p:nvPr userDrawn="1"/>
        </p:nvSpPr>
        <p:spPr>
          <a:xfrm>
            <a:off x="1753660" y="123631"/>
            <a:ext cx="1198933" cy="1885129"/>
          </a:xfrm>
          <a:prstGeom prst="rect">
            <a:avLst/>
          </a:prstGeom>
          <a:ln w="3175">
            <a:miter lim="400000"/>
          </a:ln>
          <a:extLst>
            <a:ext uri="{C572A759-6A51-4108-AA02-DFA0A04FC94B}">
              <ma14:wrappingTextBoxFlag xmlns="" xmlns:ma14="http://schemas.microsoft.com/office/mac/drawingml/2011/main" val="1"/>
            </a:ext>
          </a:extLst>
        </p:spPr>
        <p:txBody>
          <a:bodyPr lIns="19049" tIns="19049" rIns="19049" bIns="19049">
            <a:spAutoFit/>
          </a:bodyPr>
          <a:lstStyle>
            <a:lvl1pPr algn="ctr">
              <a:lnSpc>
                <a:spcPct val="100000"/>
              </a:lnSpc>
              <a:spcBef>
                <a:spcPts val="1000"/>
              </a:spcBef>
              <a:defRPr sz="12000" spc="479">
                <a:solidFill>
                  <a:srgbClr val="DCDEE0"/>
                </a:solidFill>
                <a:latin typeface="Source Sans Pro Light"/>
                <a:ea typeface="Source Sans Pro Light"/>
                <a:cs typeface="Source Sans Pro Light"/>
                <a:sym typeface="Source Sans Pro Light"/>
              </a:defRPr>
            </a:lvl1pPr>
          </a:lstStyle>
          <a:p>
            <a:r>
              <a:rPr dirty="0">
                <a:solidFill>
                  <a:srgbClr val="FFFFFF"/>
                </a:solidFill>
                <a:latin typeface="Georgia"/>
                <a:ea typeface="Arial"/>
                <a:cs typeface="Georgia"/>
              </a:rPr>
              <a:t>“</a:t>
            </a:r>
          </a:p>
        </p:txBody>
      </p:sp>
      <p:sp>
        <p:nvSpPr>
          <p:cNvPr id="11" name="Text Placeholder 2"/>
          <p:cNvSpPr>
            <a:spLocks noGrp="1"/>
          </p:cNvSpPr>
          <p:nvPr>
            <p:ph type="body" sz="quarter" idx="16" hasCustomPrompt="1"/>
          </p:nvPr>
        </p:nvSpPr>
        <p:spPr>
          <a:xfrm>
            <a:off x="548217" y="3483156"/>
            <a:ext cx="3523394" cy="420601"/>
          </a:xfrm>
        </p:spPr>
        <p:txBody>
          <a:bodyPr vert="horz"/>
          <a:lstStyle>
            <a:lvl1pPr algn="ctr">
              <a:defRPr sz="1800" i="0" cap="none" spc="150" baseline="0">
                <a:solidFill>
                  <a:srgbClr val="FFFFFF"/>
                </a:solidFill>
              </a:defRPr>
            </a:lvl1pPr>
          </a:lstStyle>
          <a:p>
            <a:pPr lvl="0"/>
            <a:r>
              <a:rPr lang="en-US" dirty="0"/>
              <a:t>– Quote Credit, Their Credentials</a:t>
            </a:r>
          </a:p>
        </p:txBody>
      </p:sp>
      <p:sp>
        <p:nvSpPr>
          <p:cNvPr id="13" name="Shape 58"/>
          <p:cNvSpPr>
            <a:spLocks noGrp="1"/>
          </p:cNvSpPr>
          <p:nvPr>
            <p:ph type="body" sz="quarter" idx="17"/>
          </p:nvPr>
        </p:nvSpPr>
        <p:spPr>
          <a:xfrm>
            <a:off x="577273" y="1085060"/>
            <a:ext cx="3556001" cy="438580"/>
          </a:xfrm>
          <a:prstGeom prst="rect">
            <a:avLst/>
          </a:prstGeom>
        </p:spPr>
        <p:txBody>
          <a:bodyPr wrap="square" anchor="t">
            <a:spAutoFit/>
          </a:bodyPr>
          <a:lstStyle>
            <a:lvl1pPr algn="ctr">
              <a:lnSpc>
                <a:spcPct val="130000"/>
              </a:lnSpc>
              <a:defRPr sz="2000" cap="none" spc="100">
                <a:solidFill>
                  <a:srgbClr val="FFFFFF"/>
                </a:solidFill>
                <a:latin typeface="Arial"/>
                <a:ea typeface="Arial"/>
                <a:cs typeface="Arial"/>
                <a:sym typeface="Source Sans Pro Light"/>
              </a:defRPr>
            </a:lvl1pPr>
          </a:lstStyle>
          <a:p>
            <a:endParaRPr lang="en-US" dirty="0"/>
          </a:p>
        </p:txBody>
      </p:sp>
      <p:sp>
        <p:nvSpPr>
          <p:cNvPr id="12"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15" name="Picture 14"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14" name="Shape 164"/>
          <p:cNvSpPr>
            <a:spLocks noGrp="1"/>
          </p:cNvSpPr>
          <p:nvPr>
            <p:ph type="body" sz="quarter" idx="13"/>
          </p:nvPr>
        </p:nvSpPr>
        <p:spPr>
          <a:xfrm>
            <a:off x="5149850" y="2023633"/>
            <a:ext cx="3070514" cy="2202004"/>
          </a:xfrm>
          <a:prstGeom prst="rect">
            <a:avLst/>
          </a:prstGeom>
        </p:spPr>
        <p:txBody>
          <a:bodyPr lIns="28574" tIns="28574" rIns="28574" bIns="28574"/>
          <a:lstStyle>
            <a:lvl1pPr>
              <a:lnSpc>
                <a:spcPct val="130000"/>
              </a:lnSpc>
              <a:spcBef>
                <a:spcPts val="0"/>
              </a:spcBef>
              <a:defRPr sz="2400">
                <a:solidFill>
                  <a:schemeClr val="tx1"/>
                </a:solidFill>
              </a:defRPr>
            </a:lvl1pPr>
          </a:lstStyle>
          <a:p>
            <a:endParaRPr lang="en-US" dirty="0"/>
          </a:p>
        </p:txBody>
      </p:sp>
      <p:sp>
        <p:nvSpPr>
          <p:cNvPr id="16" name="Shape 166"/>
          <p:cNvSpPr>
            <a:spLocks noGrp="1"/>
          </p:cNvSpPr>
          <p:nvPr>
            <p:ph type="body" sz="quarter" idx="15"/>
          </p:nvPr>
        </p:nvSpPr>
        <p:spPr>
          <a:xfrm>
            <a:off x="5149850" y="1542006"/>
            <a:ext cx="3066109" cy="469357"/>
          </a:xfrm>
          <a:prstGeom prst="rect">
            <a:avLst/>
          </a:prstGeom>
        </p:spPr>
        <p:txBody>
          <a:bodyPr wrap="square" anchor="b">
            <a:spAutoFit/>
          </a:bodyPr>
          <a:lstStyle>
            <a:lvl1pPr>
              <a:lnSpc>
                <a:spcPct val="100000"/>
              </a:lnSpc>
              <a:spcBef>
                <a:spcPts val="0"/>
              </a:spcBef>
              <a:defRPr sz="2800" b="1" cap="none" spc="30">
                <a:solidFill>
                  <a:schemeClr val="tx1"/>
                </a:solidFill>
                <a:latin typeface="Arial"/>
                <a:cs typeface="Arial"/>
              </a:defRPr>
            </a:lvl1pPr>
          </a:lstStyle>
          <a:p>
            <a:endParaRPr lang="en-US" dirty="0"/>
          </a:p>
        </p:txBody>
      </p:sp>
    </p:spTree>
    <p:extLst>
      <p:ext uri="{BB962C8B-B14F-4D97-AF65-F5344CB8AC3E}">
        <p14:creationId xmlns:p14="http://schemas.microsoft.com/office/powerpoint/2010/main" val="117097766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t Blue_Half Quote (Left)">
    <p:spTree>
      <p:nvGrpSpPr>
        <p:cNvPr id="1" name=""/>
        <p:cNvGrpSpPr/>
        <p:nvPr/>
      </p:nvGrpSpPr>
      <p:grpSpPr>
        <a:xfrm>
          <a:off x="0" y="0"/>
          <a:ext cx="0" cy="0"/>
          <a:chOff x="0" y="0"/>
          <a:chExt cx="0" cy="0"/>
        </a:xfrm>
      </p:grpSpPr>
      <p:sp>
        <p:nvSpPr>
          <p:cNvPr id="10" name="Rectangle 9"/>
          <p:cNvSpPr/>
          <p:nvPr userDrawn="1"/>
        </p:nvSpPr>
        <p:spPr>
          <a:xfrm>
            <a:off x="0" y="0"/>
            <a:ext cx="4572000" cy="5143500"/>
          </a:xfrm>
          <a:prstGeom prst="rect">
            <a:avLst/>
          </a:prstGeom>
          <a:solidFill>
            <a:srgbClr val="002397"/>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26788" rtlCol="0" anchor="ctr">
            <a:spAutoFit/>
          </a:bodyPr>
          <a:lstStyle/>
          <a:p>
            <a:pPr marL="0" marR="0" indent="0" algn="ctr" defTabSz="41273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Text Placeholder 2"/>
          <p:cNvSpPr>
            <a:spLocks noGrp="1"/>
          </p:cNvSpPr>
          <p:nvPr>
            <p:ph type="body" sz="quarter" idx="16" hasCustomPrompt="1"/>
          </p:nvPr>
        </p:nvSpPr>
        <p:spPr>
          <a:xfrm>
            <a:off x="548217" y="3483156"/>
            <a:ext cx="3523394" cy="420601"/>
          </a:xfrm>
        </p:spPr>
        <p:txBody>
          <a:bodyPr vert="horz"/>
          <a:lstStyle>
            <a:lvl1pPr algn="ctr">
              <a:defRPr sz="1800" i="0" cap="none" spc="150" baseline="0">
                <a:solidFill>
                  <a:srgbClr val="FFFFFF"/>
                </a:solidFill>
              </a:defRPr>
            </a:lvl1pPr>
          </a:lstStyle>
          <a:p>
            <a:pPr lvl="0"/>
            <a:r>
              <a:rPr lang="en-US" dirty="0"/>
              <a:t>– Quote Credit, Their Credentials</a:t>
            </a:r>
          </a:p>
        </p:txBody>
      </p:sp>
      <p:sp>
        <p:nvSpPr>
          <p:cNvPr id="13" name="Shape 58"/>
          <p:cNvSpPr>
            <a:spLocks noGrp="1"/>
          </p:cNvSpPr>
          <p:nvPr>
            <p:ph type="body" sz="quarter" idx="17"/>
          </p:nvPr>
        </p:nvSpPr>
        <p:spPr>
          <a:xfrm>
            <a:off x="577273" y="1030466"/>
            <a:ext cx="3556001" cy="438580"/>
          </a:xfrm>
          <a:prstGeom prst="rect">
            <a:avLst/>
          </a:prstGeom>
        </p:spPr>
        <p:txBody>
          <a:bodyPr wrap="square" anchor="t">
            <a:spAutoFit/>
          </a:bodyPr>
          <a:lstStyle>
            <a:lvl1pPr algn="ctr">
              <a:lnSpc>
                <a:spcPct val="130000"/>
              </a:lnSpc>
              <a:defRPr sz="2000" cap="none" spc="100">
                <a:solidFill>
                  <a:srgbClr val="FFFFFF"/>
                </a:solidFill>
                <a:latin typeface="Arial"/>
                <a:ea typeface="Arial"/>
                <a:cs typeface="Arial"/>
                <a:sym typeface="Source Sans Pro Light"/>
              </a:defRPr>
            </a:lvl1pPr>
          </a:lstStyle>
          <a:p>
            <a:endParaRPr lang="en-US" dirty="0"/>
          </a:p>
        </p:txBody>
      </p:sp>
      <p:sp>
        <p:nvSpPr>
          <p:cNvPr id="12"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sp>
        <p:nvSpPr>
          <p:cNvPr id="14" name="Shape 164"/>
          <p:cNvSpPr>
            <a:spLocks noGrp="1"/>
          </p:cNvSpPr>
          <p:nvPr>
            <p:ph type="body" sz="quarter" idx="13"/>
          </p:nvPr>
        </p:nvSpPr>
        <p:spPr>
          <a:xfrm>
            <a:off x="5149850" y="2023633"/>
            <a:ext cx="3070225" cy="2202004"/>
          </a:xfrm>
          <a:prstGeom prst="rect">
            <a:avLst/>
          </a:prstGeom>
        </p:spPr>
        <p:txBody>
          <a:bodyPr lIns="28574" tIns="28574" rIns="28574" bIns="28574"/>
          <a:lstStyle>
            <a:lvl1pPr>
              <a:lnSpc>
                <a:spcPct val="130000"/>
              </a:lnSpc>
              <a:spcBef>
                <a:spcPts val="0"/>
              </a:spcBef>
              <a:defRPr sz="2400">
                <a:solidFill>
                  <a:schemeClr val="tx1"/>
                </a:solidFill>
              </a:defRPr>
            </a:lvl1pPr>
          </a:lstStyle>
          <a:p>
            <a:endParaRPr dirty="0"/>
          </a:p>
        </p:txBody>
      </p:sp>
      <p:sp>
        <p:nvSpPr>
          <p:cNvPr id="15" name="Shape 166"/>
          <p:cNvSpPr>
            <a:spLocks noGrp="1"/>
          </p:cNvSpPr>
          <p:nvPr>
            <p:ph type="body" sz="quarter" idx="15"/>
          </p:nvPr>
        </p:nvSpPr>
        <p:spPr>
          <a:xfrm>
            <a:off x="5149850" y="1542006"/>
            <a:ext cx="3065821" cy="469357"/>
          </a:xfrm>
          <a:prstGeom prst="rect">
            <a:avLst/>
          </a:prstGeom>
        </p:spPr>
        <p:txBody>
          <a:bodyPr wrap="square" anchor="b">
            <a:spAutoFit/>
          </a:bodyPr>
          <a:lstStyle>
            <a:lvl1pPr>
              <a:lnSpc>
                <a:spcPct val="100000"/>
              </a:lnSpc>
              <a:spcBef>
                <a:spcPts val="0"/>
              </a:spcBef>
              <a:defRPr sz="2800" b="1" cap="none" spc="30">
                <a:solidFill>
                  <a:schemeClr val="tx1"/>
                </a:solidFill>
                <a:latin typeface="Arial"/>
                <a:cs typeface="Arial"/>
              </a:defRPr>
            </a:lvl1pPr>
          </a:lstStyle>
          <a:p>
            <a:endParaRPr lang="en-US" dirty="0"/>
          </a:p>
        </p:txBody>
      </p:sp>
      <p:sp>
        <p:nvSpPr>
          <p:cNvPr id="16" name="Shape 59"/>
          <p:cNvSpPr/>
          <p:nvPr userDrawn="1"/>
        </p:nvSpPr>
        <p:spPr>
          <a:xfrm>
            <a:off x="1753660" y="123631"/>
            <a:ext cx="1198933" cy="1885129"/>
          </a:xfrm>
          <a:prstGeom prst="rect">
            <a:avLst/>
          </a:prstGeom>
          <a:ln w="3175">
            <a:miter lim="400000"/>
          </a:ln>
          <a:extLst>
            <a:ext uri="{C572A759-6A51-4108-AA02-DFA0A04FC94B}">
              <ma14:wrappingTextBoxFlag xmlns="" xmlns:ma14="http://schemas.microsoft.com/office/mac/drawingml/2011/main" val="1"/>
            </a:ext>
          </a:extLst>
        </p:spPr>
        <p:txBody>
          <a:bodyPr lIns="19049" tIns="19049" rIns="19049" bIns="19049">
            <a:spAutoFit/>
          </a:bodyPr>
          <a:lstStyle>
            <a:lvl1pPr algn="ctr">
              <a:lnSpc>
                <a:spcPct val="100000"/>
              </a:lnSpc>
              <a:spcBef>
                <a:spcPts val="1000"/>
              </a:spcBef>
              <a:defRPr sz="12000" spc="479">
                <a:solidFill>
                  <a:srgbClr val="DCDEE0"/>
                </a:solidFill>
                <a:latin typeface="Source Sans Pro Light"/>
                <a:ea typeface="Source Sans Pro Light"/>
                <a:cs typeface="Source Sans Pro Light"/>
                <a:sym typeface="Source Sans Pro Light"/>
              </a:defRPr>
            </a:lvl1pPr>
          </a:lstStyle>
          <a:p>
            <a:r>
              <a:rPr dirty="0">
                <a:solidFill>
                  <a:srgbClr val="FFFFFF"/>
                </a:solidFill>
                <a:latin typeface="Georgia"/>
                <a:ea typeface="Arial"/>
                <a:cs typeface="Georgia"/>
              </a:rPr>
              <a:t>“</a:t>
            </a:r>
          </a:p>
        </p:txBody>
      </p:sp>
    </p:spTree>
    <p:extLst>
      <p:ext uri="{BB962C8B-B14F-4D97-AF65-F5344CB8AC3E}">
        <p14:creationId xmlns:p14="http://schemas.microsoft.com/office/powerpoint/2010/main" val="310923197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rograms Slide ">
    <p:bg>
      <p:bgPr>
        <a:solidFill>
          <a:schemeClr val="bg1"/>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3"/>
          </p:nvPr>
        </p:nvSpPr>
        <p:spPr>
          <a:xfrm>
            <a:off x="5989320" y="3355234"/>
            <a:ext cx="2641600" cy="1470766"/>
          </a:xfrm>
          <a:prstGeom prst="rect">
            <a:avLst/>
          </a:prstGeom>
        </p:spPr>
        <p:txBody>
          <a:bodyPr/>
          <a:lstStyle>
            <a:lvl1pPr algn="l">
              <a:lnSpc>
                <a:spcPct val="130000"/>
              </a:lnSpc>
              <a:defRPr sz="1000">
                <a:solidFill>
                  <a:schemeClr val="tx2"/>
                </a:solidFill>
                <a:latin typeface="Arial"/>
                <a:ea typeface="Arial"/>
                <a:cs typeface="Arial"/>
              </a:defRPr>
            </a:lvl1pPr>
          </a:lstStyle>
          <a:p>
            <a:endParaRPr lang="en-US" dirty="0"/>
          </a:p>
        </p:txBody>
      </p:sp>
      <p:sp>
        <p:nvSpPr>
          <p:cNvPr id="7" name="Text Placeholder 5"/>
          <p:cNvSpPr>
            <a:spLocks noGrp="1"/>
          </p:cNvSpPr>
          <p:nvPr>
            <p:ph type="body" sz="quarter" idx="18" hasCustomPrompt="1"/>
          </p:nvPr>
        </p:nvSpPr>
        <p:spPr>
          <a:xfrm>
            <a:off x="97413" y="3524672"/>
            <a:ext cx="1270000" cy="476250"/>
          </a:xfrm>
          <a:prstGeom prst="rect">
            <a:avLst/>
          </a:prstGeom>
        </p:spPr>
        <p:txBody>
          <a:bodyPr anchor="t"/>
          <a:lstStyle>
            <a:lvl1pPr algn="ctr">
              <a:defRPr sz="700" b="0" baseline="0">
                <a:solidFill>
                  <a:schemeClr val="bg1">
                    <a:lumMod val="50000"/>
                  </a:schemeClr>
                </a:solidFill>
                <a:latin typeface="Arial"/>
                <a:ea typeface="Arial"/>
                <a:cs typeface="Arial"/>
              </a:defRPr>
            </a:lvl1pPr>
          </a:lstStyle>
          <a:p>
            <a:r>
              <a:rPr lang="en-US" dirty="0"/>
              <a:t>CLICK TO ADD TEXT</a:t>
            </a:r>
          </a:p>
        </p:txBody>
      </p:sp>
      <p:sp>
        <p:nvSpPr>
          <p:cNvPr id="8" name="Text Placeholder 6"/>
          <p:cNvSpPr>
            <a:spLocks noGrp="1"/>
          </p:cNvSpPr>
          <p:nvPr>
            <p:ph type="body" sz="quarter" idx="19" hasCustomPrompt="1"/>
          </p:nvPr>
        </p:nvSpPr>
        <p:spPr>
          <a:xfrm>
            <a:off x="87888" y="3017203"/>
            <a:ext cx="1289050" cy="508000"/>
          </a:xfrm>
          <a:prstGeom prst="rect">
            <a:avLst/>
          </a:prstGeom>
        </p:spPr>
        <p:txBody>
          <a:bodyPr anchor="b"/>
          <a:lstStyle>
            <a:lvl1pPr algn="ctr">
              <a:defRPr sz="2800" b="1" cap="all">
                <a:solidFill>
                  <a:schemeClr val="bg1">
                    <a:lumMod val="50000"/>
                  </a:schemeClr>
                </a:solidFill>
                <a:latin typeface="Arial"/>
                <a:ea typeface="Arial"/>
                <a:cs typeface="Arial"/>
              </a:defRPr>
            </a:lvl1pPr>
          </a:lstStyle>
          <a:p>
            <a:r>
              <a:rPr lang="en-US" dirty="0"/>
              <a:t>EDIT</a:t>
            </a:r>
          </a:p>
        </p:txBody>
      </p:sp>
      <p:sp>
        <p:nvSpPr>
          <p:cNvPr id="9" name="Text Placeholder 7"/>
          <p:cNvSpPr>
            <a:spLocks noGrp="1"/>
          </p:cNvSpPr>
          <p:nvPr>
            <p:ph type="body" sz="quarter" idx="20"/>
          </p:nvPr>
        </p:nvSpPr>
        <p:spPr>
          <a:xfrm>
            <a:off x="1437640" y="2837179"/>
            <a:ext cx="2628900" cy="546101"/>
          </a:xfrm>
          <a:prstGeom prst="rect">
            <a:avLst/>
          </a:prstGeom>
        </p:spPr>
        <p:txBody>
          <a:bodyPr anchor="b"/>
          <a:lstStyle>
            <a:lvl1pPr algn="l">
              <a:defRPr sz="1400" b="1" cap="all">
                <a:solidFill>
                  <a:srgbClr val="535353"/>
                </a:solidFill>
                <a:latin typeface="Arial"/>
                <a:ea typeface="Arial"/>
                <a:cs typeface="Arial"/>
              </a:defRPr>
            </a:lvl1pPr>
          </a:lstStyle>
          <a:p>
            <a:endParaRPr lang="en-US" dirty="0"/>
          </a:p>
        </p:txBody>
      </p:sp>
      <p:sp>
        <p:nvSpPr>
          <p:cNvPr id="10" name="Text Placeholder 8"/>
          <p:cNvSpPr>
            <a:spLocks noGrp="1"/>
          </p:cNvSpPr>
          <p:nvPr>
            <p:ph type="body" sz="quarter" idx="21"/>
          </p:nvPr>
        </p:nvSpPr>
        <p:spPr>
          <a:xfrm>
            <a:off x="5989320" y="2837179"/>
            <a:ext cx="2628900" cy="533401"/>
          </a:xfrm>
          <a:prstGeom prst="rect">
            <a:avLst/>
          </a:prstGeom>
        </p:spPr>
        <p:txBody>
          <a:bodyPr anchor="b"/>
          <a:lstStyle>
            <a:lvl1pPr algn="l">
              <a:defRPr sz="1400" b="1" cap="all">
                <a:solidFill>
                  <a:srgbClr val="535353"/>
                </a:solidFill>
                <a:latin typeface="Arial"/>
                <a:ea typeface="Arial"/>
                <a:cs typeface="Arial"/>
              </a:defRPr>
            </a:lvl1pPr>
          </a:lstStyle>
          <a:p>
            <a:endParaRPr lang="en-US" dirty="0"/>
          </a:p>
        </p:txBody>
      </p:sp>
      <p:sp>
        <p:nvSpPr>
          <p:cNvPr id="11" name="Text Placeholder 9"/>
          <p:cNvSpPr>
            <a:spLocks noGrp="1"/>
          </p:cNvSpPr>
          <p:nvPr>
            <p:ph type="body" sz="quarter" idx="22"/>
          </p:nvPr>
        </p:nvSpPr>
        <p:spPr>
          <a:xfrm>
            <a:off x="1437640" y="3370580"/>
            <a:ext cx="2641600" cy="1442720"/>
          </a:xfrm>
          <a:prstGeom prst="rect">
            <a:avLst/>
          </a:prstGeom>
        </p:spPr>
        <p:txBody>
          <a:bodyPr/>
          <a:lstStyle>
            <a:lvl1pPr algn="l">
              <a:lnSpc>
                <a:spcPct val="130000"/>
              </a:lnSpc>
              <a:defRPr sz="1000">
                <a:solidFill>
                  <a:srgbClr val="53585F"/>
                </a:solidFill>
                <a:latin typeface="Arial"/>
                <a:ea typeface="Arial"/>
                <a:cs typeface="Arial"/>
              </a:defRPr>
            </a:lvl1pPr>
          </a:lstStyle>
          <a:p>
            <a:endParaRPr lang="en-US" dirty="0"/>
          </a:p>
        </p:txBody>
      </p:sp>
      <p:cxnSp>
        <p:nvCxnSpPr>
          <p:cNvPr id="18" name="Straight Connector 17"/>
          <p:cNvCxnSpPr/>
          <p:nvPr userDrawn="1"/>
        </p:nvCxnSpPr>
        <p:spPr>
          <a:xfrm>
            <a:off x="4541520" y="601275"/>
            <a:ext cx="0" cy="4051960"/>
          </a:xfrm>
          <a:prstGeom prst="line">
            <a:avLst/>
          </a:prstGeom>
          <a:noFill/>
          <a:ln w="9525" cap="flat" cmpd="sng">
            <a:solidFill>
              <a:srgbClr val="A6A6A6"/>
            </a:solidFill>
            <a:prstDash val="solid"/>
            <a:round/>
          </a:ln>
          <a:effectLst/>
          <a:sp3d/>
        </p:spPr>
        <p:style>
          <a:lnRef idx="0">
            <a:scrgbClr r="0" g="0" b="0"/>
          </a:lnRef>
          <a:fillRef idx="0">
            <a:scrgbClr r="0" g="0" b="0"/>
          </a:fillRef>
          <a:effectRef idx="0">
            <a:scrgbClr r="0" g="0" b="0"/>
          </a:effectRef>
          <a:fontRef idx="none"/>
        </p:style>
      </p:cxnSp>
      <p:cxnSp>
        <p:nvCxnSpPr>
          <p:cNvPr id="20" name="Straight Connector 19"/>
          <p:cNvCxnSpPr/>
          <p:nvPr userDrawn="1"/>
        </p:nvCxnSpPr>
        <p:spPr>
          <a:xfrm flipH="1">
            <a:off x="86665" y="3525145"/>
            <a:ext cx="1291496" cy="0"/>
          </a:xfrm>
          <a:prstGeom prst="line">
            <a:avLst/>
          </a:prstGeom>
          <a:noFill/>
          <a:ln w="9525" cap="flat" cmpd="sng">
            <a:solidFill>
              <a:srgbClr val="A6A6A6"/>
            </a:solidFill>
            <a:prstDash val="solid"/>
            <a:round/>
          </a:ln>
          <a:effectLst/>
          <a:sp3d/>
        </p:spPr>
        <p:style>
          <a:lnRef idx="0">
            <a:scrgbClr r="0" g="0" b="0"/>
          </a:lnRef>
          <a:fillRef idx="0">
            <a:scrgbClr r="0" g="0" b="0"/>
          </a:fillRef>
          <a:effectRef idx="0">
            <a:scrgbClr r="0" g="0" b="0"/>
          </a:effectRef>
          <a:fontRef idx="none"/>
        </p:style>
      </p:cxnSp>
      <p:sp>
        <p:nvSpPr>
          <p:cNvPr id="23" name="Picture Placeholder 22"/>
          <p:cNvSpPr>
            <a:spLocks noGrp="1"/>
          </p:cNvSpPr>
          <p:nvPr>
            <p:ph type="pic" sz="quarter" idx="25"/>
          </p:nvPr>
        </p:nvSpPr>
        <p:spPr>
          <a:xfrm>
            <a:off x="0" y="665162"/>
            <a:ext cx="4338638" cy="1876425"/>
          </a:xfrm>
          <a:prstGeom prst="rect">
            <a:avLst/>
          </a:prstGeom>
        </p:spPr>
        <p:txBody>
          <a:bodyPr vert="horz"/>
          <a:lstStyle>
            <a:lvl1pPr>
              <a:defRPr>
                <a:latin typeface="Arial"/>
                <a:ea typeface="Arial"/>
                <a:cs typeface="Arial"/>
              </a:defRPr>
            </a:lvl1pPr>
          </a:lstStyle>
          <a:p>
            <a:endParaRPr lang="en-US" dirty="0"/>
          </a:p>
        </p:txBody>
      </p:sp>
      <p:sp>
        <p:nvSpPr>
          <p:cNvPr id="25" name="Picture Placeholder 24"/>
          <p:cNvSpPr>
            <a:spLocks noGrp="1"/>
          </p:cNvSpPr>
          <p:nvPr>
            <p:ph type="pic" sz="quarter" idx="26"/>
          </p:nvPr>
        </p:nvSpPr>
        <p:spPr>
          <a:xfrm>
            <a:off x="4803775" y="665163"/>
            <a:ext cx="4340225" cy="1876425"/>
          </a:xfrm>
          <a:prstGeom prst="rect">
            <a:avLst/>
          </a:prstGeom>
        </p:spPr>
        <p:txBody>
          <a:bodyPr vert="horz"/>
          <a:lstStyle>
            <a:lvl1pPr>
              <a:defRPr>
                <a:latin typeface="Arial"/>
                <a:ea typeface="Arial"/>
                <a:cs typeface="Arial"/>
              </a:defRPr>
            </a:lvl1pPr>
          </a:lstStyle>
          <a:p>
            <a:endParaRPr lang="en-US" dirty="0"/>
          </a:p>
        </p:txBody>
      </p:sp>
      <p:sp>
        <p:nvSpPr>
          <p:cNvPr id="28" name="Picture Placeholder 26"/>
          <p:cNvSpPr>
            <a:spLocks noGrp="1"/>
          </p:cNvSpPr>
          <p:nvPr>
            <p:ph type="pic" sz="quarter" idx="27" hasCustomPrompt="1"/>
          </p:nvPr>
        </p:nvSpPr>
        <p:spPr>
          <a:xfrm>
            <a:off x="4744403" y="3061494"/>
            <a:ext cx="1189037" cy="1109821"/>
          </a:xfrm>
          <a:prstGeom prst="rect">
            <a:avLst/>
          </a:prstGeom>
        </p:spPr>
        <p:txBody>
          <a:bodyPr vert="horz"/>
          <a:lstStyle>
            <a:lvl1pPr>
              <a:defRPr>
                <a:latin typeface="Arial"/>
                <a:ea typeface="Arial"/>
                <a:cs typeface="Arial"/>
              </a:defRPr>
            </a:lvl1pPr>
          </a:lstStyle>
          <a:p>
            <a:r>
              <a:rPr lang="en-US" dirty="0"/>
              <a:t>LOGO</a:t>
            </a:r>
          </a:p>
        </p:txBody>
      </p:sp>
      <p:sp>
        <p:nvSpPr>
          <p:cNvPr id="13" name="TextBox 12"/>
          <p:cNvSpPr txBox="1"/>
          <p:nvPr userDrawn="1"/>
        </p:nvSpPr>
        <p:spPr>
          <a:xfrm>
            <a:off x="656164" y="261581"/>
            <a:ext cx="2899833" cy="1923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l">
              <a:lnSpc>
                <a:spcPct val="100000"/>
              </a:lnSpc>
            </a:pPr>
            <a:r>
              <a:rPr lang="en-US" sz="1000" dirty="0">
                <a:solidFill>
                  <a:srgbClr val="215BC7"/>
                </a:solidFill>
                <a:latin typeface="Arial"/>
                <a:ea typeface="Arial"/>
                <a:cs typeface="Arial"/>
              </a:rPr>
              <a:t>WE ARE THE</a:t>
            </a:r>
            <a:endParaRPr kumimoji="0" lang="en-US" sz="1000" b="1" u="none" strike="noStrike" cap="none" spc="-10" normalizeH="0" baseline="0" dirty="0">
              <a:ln>
                <a:noFill/>
              </a:ln>
              <a:solidFill>
                <a:srgbClr val="215BC7"/>
              </a:solidFill>
              <a:effectLst/>
              <a:uFillTx/>
              <a:latin typeface="Arial"/>
              <a:ea typeface="Arial"/>
              <a:cs typeface="Arial"/>
              <a:sym typeface="Helvetica Light"/>
            </a:endParaRPr>
          </a:p>
        </p:txBody>
      </p:sp>
      <p:sp>
        <p:nvSpPr>
          <p:cNvPr id="14" name="Text Placeholder 7"/>
          <p:cNvSpPr>
            <a:spLocks noGrp="1"/>
          </p:cNvSpPr>
          <p:nvPr>
            <p:ph type="body" sz="quarter" idx="28" hasCustomPrompt="1"/>
          </p:nvPr>
        </p:nvSpPr>
        <p:spPr>
          <a:xfrm>
            <a:off x="1492360" y="261515"/>
            <a:ext cx="1765830" cy="215370"/>
          </a:xfrm>
          <a:prstGeom prst="rect">
            <a:avLst/>
          </a:prstGeom>
        </p:spPr>
        <p:txBody>
          <a:bodyPr vert="horz"/>
          <a:lstStyle>
            <a:lvl1pPr algn="l">
              <a:lnSpc>
                <a:spcPct val="100000"/>
              </a:lnSpc>
              <a:spcBef>
                <a:spcPts val="0"/>
              </a:spcBef>
              <a:defRPr sz="1000" b="1" cap="all" spc="0">
                <a:solidFill>
                  <a:srgbClr val="215BC7"/>
                </a:solidFill>
                <a:latin typeface="Arial"/>
                <a:ea typeface="Arial"/>
                <a:cs typeface="Arial"/>
              </a:defRPr>
            </a:lvl1pPr>
            <a:lvl2pPr algn="l">
              <a:defRPr>
                <a:solidFill>
                  <a:srgbClr val="858C83"/>
                </a:solidFill>
              </a:defRPr>
            </a:lvl2pPr>
            <a:lvl3pPr algn="l">
              <a:defRPr>
                <a:solidFill>
                  <a:srgbClr val="858C83"/>
                </a:solidFill>
              </a:defRPr>
            </a:lvl3pPr>
            <a:lvl4pPr algn="l">
              <a:defRPr>
                <a:solidFill>
                  <a:srgbClr val="858C83"/>
                </a:solidFill>
              </a:defRPr>
            </a:lvl4pPr>
            <a:lvl5pPr algn="l">
              <a:defRPr>
                <a:solidFill>
                  <a:srgbClr val="858C83"/>
                </a:solidFill>
              </a:defRPr>
            </a:lvl5pPr>
          </a:lstStyle>
          <a:p>
            <a:pPr lvl="0"/>
            <a:r>
              <a:rPr lang="en-US" dirty="0"/>
              <a:t>TRAIT NAME</a:t>
            </a:r>
          </a:p>
        </p:txBody>
      </p:sp>
    </p:spTree>
    <p:extLst>
      <p:ext uri="{BB962C8B-B14F-4D97-AF65-F5344CB8AC3E}">
        <p14:creationId xmlns:p14="http://schemas.microsoft.com/office/powerpoint/2010/main" val="121917897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ory Slide imag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4572000" cy="5143500"/>
          </a:xfrm>
          <a:prstGeom prst="rect">
            <a:avLst/>
          </a:prstGeom>
        </p:spPr>
      </p:sp>
      <p:sp>
        <p:nvSpPr>
          <p:cNvPr id="9" name="TextBox 8"/>
          <p:cNvSpPr txBox="1"/>
          <p:nvPr userDrawn="1"/>
        </p:nvSpPr>
        <p:spPr>
          <a:xfrm>
            <a:off x="5139264" y="261581"/>
            <a:ext cx="2899833" cy="1923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l">
              <a:lnSpc>
                <a:spcPct val="100000"/>
              </a:lnSpc>
            </a:pPr>
            <a:r>
              <a:rPr lang="en-US" sz="1000" dirty="0">
                <a:solidFill>
                  <a:srgbClr val="215BC7"/>
                </a:solidFill>
                <a:latin typeface="Arial"/>
                <a:ea typeface="Arial"/>
                <a:cs typeface="Arial"/>
              </a:rPr>
              <a:t>WE ARE THE</a:t>
            </a:r>
            <a:endParaRPr kumimoji="0" lang="en-US" sz="1000" b="1" u="none" strike="noStrike" cap="none" spc="-10" normalizeH="0" baseline="0" dirty="0">
              <a:ln>
                <a:noFill/>
              </a:ln>
              <a:solidFill>
                <a:srgbClr val="215BC7"/>
              </a:solidFill>
              <a:effectLst/>
              <a:uFillTx/>
              <a:latin typeface="Arial"/>
              <a:ea typeface="Arial"/>
              <a:cs typeface="Arial"/>
              <a:sym typeface="Helvetica Light"/>
            </a:endParaRPr>
          </a:p>
        </p:txBody>
      </p:sp>
      <p:sp>
        <p:nvSpPr>
          <p:cNvPr id="11" name="Content Placeholder 2"/>
          <p:cNvSpPr>
            <a:spLocks noGrp="1"/>
          </p:cNvSpPr>
          <p:nvPr>
            <p:ph idx="1"/>
          </p:nvPr>
        </p:nvSpPr>
        <p:spPr>
          <a:xfrm>
            <a:off x="4884820" y="1443789"/>
            <a:ext cx="4018547" cy="3295650"/>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p:cNvSpPr/>
          <p:nvPr userDrawn="1"/>
        </p:nvSpPr>
        <p:spPr>
          <a:xfrm>
            <a:off x="4884820" y="0"/>
            <a:ext cx="1528012" cy="453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166"/>
          <p:cNvSpPr>
            <a:spLocks noGrp="1"/>
          </p:cNvSpPr>
          <p:nvPr>
            <p:ph type="body" sz="quarter" idx="15"/>
          </p:nvPr>
        </p:nvSpPr>
        <p:spPr>
          <a:xfrm>
            <a:off x="4884820" y="718122"/>
            <a:ext cx="4018547" cy="523220"/>
          </a:xfrm>
          <a:prstGeom prst="rect">
            <a:avLst/>
          </a:prstGeom>
        </p:spPr>
        <p:txBody>
          <a:bodyPr wrap="square" anchor="b">
            <a:spAutoFit/>
          </a:bodyPr>
          <a:lstStyle>
            <a:lvl1pPr marL="0" indent="0">
              <a:lnSpc>
                <a:spcPct val="100000"/>
              </a:lnSpc>
              <a:spcBef>
                <a:spcPts val="0"/>
              </a:spcBef>
              <a:buNone/>
              <a:defRPr sz="2800" b="1" cap="none" spc="30">
                <a:solidFill>
                  <a:schemeClr val="tx1"/>
                </a:solidFill>
                <a:latin typeface="Arial"/>
                <a:cs typeface="Arial"/>
              </a:defRPr>
            </a:lvl1pPr>
          </a:lstStyle>
          <a:p>
            <a:endParaRPr lang="en-US" dirty="0"/>
          </a:p>
        </p:txBody>
      </p:sp>
    </p:spTree>
    <p:extLst>
      <p:ext uri="{BB962C8B-B14F-4D97-AF65-F5344CB8AC3E}">
        <p14:creationId xmlns:p14="http://schemas.microsoft.com/office/powerpoint/2010/main" val="2892662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4986DD-4911-4EDF-AC10-3C69EFE65CE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12279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632" y="1061635"/>
            <a:ext cx="7981118" cy="3449204"/>
          </a:xfr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10" name="Text Placeholder 2"/>
          <p:cNvSpPr>
            <a:spLocks noGrp="1"/>
          </p:cNvSpPr>
          <p:nvPr>
            <p:ph type="body" sz="quarter" idx="14"/>
          </p:nvPr>
        </p:nvSpPr>
        <p:spPr>
          <a:xfrm>
            <a:off x="707632" y="341342"/>
            <a:ext cx="7981118" cy="599607"/>
          </a:xfrm>
        </p:spPr>
        <p:txBody>
          <a:bodyPr vert="horz" anchor="t">
            <a:normAutofit/>
          </a:bodyPr>
          <a:lstStyle>
            <a:lvl1pPr marL="0" indent="0">
              <a:lnSpc>
                <a:spcPct val="100000"/>
              </a:lnSpc>
              <a:buNone/>
              <a:defRPr sz="2800" b="1" cap="none" spc="120" baseline="0">
                <a:solidFill>
                  <a:schemeClr val="tx1"/>
                </a:solidFill>
              </a:defRPr>
            </a:lvl1pPr>
            <a:lvl2pPr>
              <a:defRPr sz="2800" b="1"/>
            </a:lvl2pPr>
            <a:lvl3pPr>
              <a:defRPr sz="2800" b="1"/>
            </a:lvl3pPr>
            <a:lvl4pPr>
              <a:defRPr sz="2800" b="1"/>
            </a:lvl4pPr>
            <a:lvl5pPr>
              <a:defRPr sz="2800" b="1"/>
            </a:lvl5pPr>
          </a:lstStyle>
          <a:p>
            <a:pPr lvl="0"/>
            <a:endParaRPr lang="en-US" dirty="0"/>
          </a:p>
        </p:txBody>
      </p:sp>
    </p:spTree>
    <p:extLst>
      <p:ext uri="{BB962C8B-B14F-4D97-AF65-F5344CB8AC3E}">
        <p14:creationId xmlns:p14="http://schemas.microsoft.com/office/powerpoint/2010/main" val="2376888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ird Image (Right)">
    <p:spTree>
      <p:nvGrpSpPr>
        <p:cNvPr id="1" name=""/>
        <p:cNvGrpSpPr/>
        <p:nvPr/>
      </p:nvGrpSpPr>
      <p:grpSpPr>
        <a:xfrm>
          <a:off x="0" y="0"/>
          <a:ext cx="0" cy="0"/>
          <a:chOff x="0" y="0"/>
          <a:chExt cx="0" cy="0"/>
        </a:xfrm>
      </p:grpSpPr>
      <p:sp>
        <p:nvSpPr>
          <p:cNvPr id="165" name="Shape 165"/>
          <p:cNvSpPr>
            <a:spLocks noGrp="1"/>
          </p:cNvSpPr>
          <p:nvPr>
            <p:ph type="pic" idx="14"/>
          </p:nvPr>
        </p:nvSpPr>
        <p:spPr>
          <a:xfrm>
            <a:off x="6090374" y="0"/>
            <a:ext cx="3053029" cy="5143501"/>
          </a:xfrm>
          <a:prstGeom prst="rect">
            <a:avLst/>
          </a:prstGeom>
        </p:spPr>
        <p:txBody>
          <a:bodyPr lIns="64291" tIns="32145" rIns="64291" bIns="32145">
            <a:noAutofit/>
          </a:bodyPr>
          <a:lstStyle/>
          <a:p>
            <a:endParaRPr/>
          </a:p>
        </p:txBody>
      </p:sp>
      <p:sp>
        <p:nvSpPr>
          <p:cNvPr id="9"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10" name="Picture 9"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8" name="Shape 166"/>
          <p:cNvSpPr>
            <a:spLocks noGrp="1"/>
          </p:cNvSpPr>
          <p:nvPr>
            <p:ph type="body" sz="quarter" idx="15"/>
          </p:nvPr>
        </p:nvSpPr>
        <p:spPr>
          <a:xfrm>
            <a:off x="668660" y="427967"/>
            <a:ext cx="5058372" cy="584775"/>
          </a:xfrm>
          <a:prstGeom prst="rect">
            <a:avLst/>
          </a:prstGeom>
        </p:spPr>
        <p:txBody>
          <a:bodyPr wrap="square" anchor="b">
            <a:spAutoFit/>
          </a:bodyPr>
          <a:lstStyle>
            <a:lvl1pPr marL="0" indent="0">
              <a:lnSpc>
                <a:spcPct val="100000"/>
              </a:lnSpc>
              <a:spcBef>
                <a:spcPts val="0"/>
              </a:spcBef>
              <a:buNone/>
              <a:defRPr sz="3200" b="1" cap="none" spc="30">
                <a:solidFill>
                  <a:schemeClr val="tx1"/>
                </a:solidFill>
                <a:latin typeface="Arial"/>
                <a:cs typeface="Arial"/>
              </a:defRPr>
            </a:lvl1pPr>
          </a:lstStyle>
          <a:p>
            <a:endParaRPr lang="en-US" dirty="0"/>
          </a:p>
        </p:txBody>
      </p:sp>
      <p:sp>
        <p:nvSpPr>
          <p:cNvPr id="11" name="Content Placeholder 2"/>
          <p:cNvSpPr>
            <a:spLocks noGrp="1"/>
          </p:cNvSpPr>
          <p:nvPr>
            <p:ph idx="1"/>
          </p:nvPr>
        </p:nvSpPr>
        <p:spPr>
          <a:xfrm>
            <a:off x="668660" y="1215189"/>
            <a:ext cx="5058372" cy="3295650"/>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891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99" name="Shape 99"/>
          <p:cNvSpPr>
            <a:spLocks noGrp="1"/>
          </p:cNvSpPr>
          <p:nvPr>
            <p:ph type="body" sz="quarter" idx="13"/>
          </p:nvPr>
        </p:nvSpPr>
        <p:spPr>
          <a:xfrm>
            <a:off x="1295401" y="3612640"/>
            <a:ext cx="6550736" cy="575914"/>
          </a:xfrm>
          <a:prstGeom prst="rect">
            <a:avLst/>
          </a:prstGeom>
        </p:spPr>
        <p:txBody>
          <a:bodyPr lIns="28574" tIns="28574" rIns="28574" bIns="28574"/>
          <a:lstStyle>
            <a:lvl1pPr algn="ctr">
              <a:defRPr sz="3200">
                <a:solidFill>
                  <a:schemeClr val="tx1"/>
                </a:solidFill>
              </a:defRPr>
            </a:lvl1pPr>
          </a:lstStyle>
          <a:p>
            <a:endParaRPr dirty="0"/>
          </a:p>
        </p:txBody>
      </p:sp>
      <p:sp>
        <p:nvSpPr>
          <p:cNvPr id="101" name="Shape 101"/>
          <p:cNvSpPr>
            <a:spLocks noGrp="1"/>
          </p:cNvSpPr>
          <p:nvPr>
            <p:ph type="pic" idx="15"/>
          </p:nvPr>
        </p:nvSpPr>
        <p:spPr>
          <a:xfrm>
            <a:off x="0" y="0"/>
            <a:ext cx="9144000" cy="3181350"/>
          </a:xfrm>
          <a:prstGeom prst="rect">
            <a:avLst/>
          </a:prstGeom>
        </p:spPr>
        <p:txBody>
          <a:bodyPr lIns="64291" tIns="32145" rIns="64291" bIns="32145">
            <a:noAutofit/>
          </a:bodyPr>
          <a:lstStyle>
            <a:lvl1pPr>
              <a:defRPr cap="all"/>
            </a:lvl1pPr>
          </a:lstStyle>
          <a:p>
            <a:endParaRPr/>
          </a:p>
        </p:txBody>
      </p:sp>
      <p:pic>
        <p:nvPicPr>
          <p:cNvPr id="7" name="Picture 6"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9"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y Slide imag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4572000" cy="5143500"/>
          </a:xfrm>
          <a:prstGeom prst="rect">
            <a:avLst/>
          </a:prstGeom>
        </p:spPr>
      </p:sp>
      <p:sp>
        <p:nvSpPr>
          <p:cNvPr id="9" name="TextBox 8"/>
          <p:cNvSpPr txBox="1"/>
          <p:nvPr userDrawn="1"/>
        </p:nvSpPr>
        <p:spPr>
          <a:xfrm>
            <a:off x="5139264" y="261581"/>
            <a:ext cx="2899833" cy="1923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l">
              <a:lnSpc>
                <a:spcPct val="100000"/>
              </a:lnSpc>
            </a:pPr>
            <a:r>
              <a:rPr lang="en-US" sz="1000" dirty="0">
                <a:solidFill>
                  <a:srgbClr val="215BC7"/>
                </a:solidFill>
                <a:latin typeface="Arial"/>
                <a:ea typeface="Arial"/>
                <a:cs typeface="Arial"/>
              </a:rPr>
              <a:t>WE ARE THE</a:t>
            </a:r>
            <a:endParaRPr kumimoji="0" lang="en-US" sz="1000" b="1" u="none" strike="noStrike" cap="none" spc="-10" normalizeH="0" baseline="0" dirty="0">
              <a:ln>
                <a:noFill/>
              </a:ln>
              <a:solidFill>
                <a:srgbClr val="215BC7"/>
              </a:solidFill>
              <a:effectLst/>
              <a:uFillTx/>
              <a:latin typeface="Arial"/>
              <a:ea typeface="Arial"/>
              <a:cs typeface="Arial"/>
              <a:sym typeface="Helvetica Light"/>
            </a:endParaRPr>
          </a:p>
        </p:txBody>
      </p:sp>
      <p:sp>
        <p:nvSpPr>
          <p:cNvPr id="11" name="Content Placeholder 2"/>
          <p:cNvSpPr>
            <a:spLocks noGrp="1"/>
          </p:cNvSpPr>
          <p:nvPr>
            <p:ph idx="1"/>
          </p:nvPr>
        </p:nvSpPr>
        <p:spPr>
          <a:xfrm>
            <a:off x="4884820" y="1443789"/>
            <a:ext cx="4018547" cy="3295650"/>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p:cNvSpPr/>
          <p:nvPr userDrawn="1"/>
        </p:nvSpPr>
        <p:spPr>
          <a:xfrm>
            <a:off x="4884820" y="0"/>
            <a:ext cx="1528012" cy="453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166"/>
          <p:cNvSpPr>
            <a:spLocks noGrp="1"/>
          </p:cNvSpPr>
          <p:nvPr>
            <p:ph type="body" sz="quarter" idx="15"/>
          </p:nvPr>
        </p:nvSpPr>
        <p:spPr>
          <a:xfrm>
            <a:off x="4884820" y="718122"/>
            <a:ext cx="4018547" cy="523220"/>
          </a:xfrm>
          <a:prstGeom prst="rect">
            <a:avLst/>
          </a:prstGeom>
        </p:spPr>
        <p:txBody>
          <a:bodyPr wrap="square" anchor="b">
            <a:spAutoFit/>
          </a:bodyPr>
          <a:lstStyle>
            <a:lvl1pPr marL="0" indent="0">
              <a:lnSpc>
                <a:spcPct val="100000"/>
              </a:lnSpc>
              <a:spcBef>
                <a:spcPts val="0"/>
              </a:spcBef>
              <a:buNone/>
              <a:defRPr sz="2800" b="1" cap="none" spc="30">
                <a:solidFill>
                  <a:schemeClr val="tx1"/>
                </a:solidFill>
                <a:latin typeface="Arial"/>
                <a:cs typeface="Arial"/>
              </a:defRPr>
            </a:lvl1pPr>
          </a:lstStyle>
          <a:p>
            <a:endParaRPr lang="en-US" dirty="0"/>
          </a:p>
        </p:txBody>
      </p:sp>
    </p:spTree>
    <p:extLst>
      <p:ext uri="{BB962C8B-B14F-4D97-AF65-F5344CB8AC3E}">
        <p14:creationId xmlns:p14="http://schemas.microsoft.com/office/powerpoint/2010/main" val="3473110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t Blue_Half Quote (Left)">
    <p:spTree>
      <p:nvGrpSpPr>
        <p:cNvPr id="1" name=""/>
        <p:cNvGrpSpPr/>
        <p:nvPr/>
      </p:nvGrpSpPr>
      <p:grpSpPr>
        <a:xfrm>
          <a:off x="0" y="0"/>
          <a:ext cx="0" cy="0"/>
          <a:chOff x="0" y="0"/>
          <a:chExt cx="0" cy="0"/>
        </a:xfrm>
      </p:grpSpPr>
      <p:sp>
        <p:nvSpPr>
          <p:cNvPr id="10" name="Rectangle 9"/>
          <p:cNvSpPr/>
          <p:nvPr userDrawn="1"/>
        </p:nvSpPr>
        <p:spPr>
          <a:xfrm>
            <a:off x="0" y="0"/>
            <a:ext cx="4572000" cy="5143500"/>
          </a:xfrm>
          <a:prstGeom prst="rect">
            <a:avLst/>
          </a:prstGeom>
          <a:solidFill>
            <a:srgbClr val="002397"/>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49" tIns="19049" rIns="19049" bIns="19049" numCol="1" spcCol="26788" rtlCol="0" anchor="ctr">
            <a:spAutoFit/>
          </a:bodyPr>
          <a:lstStyle/>
          <a:p>
            <a:pPr marL="0" marR="0" indent="0" algn="ctr" defTabSz="41273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Text Placeholder 2"/>
          <p:cNvSpPr>
            <a:spLocks noGrp="1"/>
          </p:cNvSpPr>
          <p:nvPr>
            <p:ph type="body" sz="quarter" idx="16" hasCustomPrompt="1"/>
          </p:nvPr>
        </p:nvSpPr>
        <p:spPr>
          <a:xfrm>
            <a:off x="548217" y="3483156"/>
            <a:ext cx="3523394" cy="420601"/>
          </a:xfrm>
        </p:spPr>
        <p:txBody>
          <a:bodyPr vert="horz"/>
          <a:lstStyle>
            <a:lvl1pPr marL="0" indent="0" algn="ctr">
              <a:buNone/>
              <a:defRPr sz="2000" i="0" cap="all" spc="150" baseline="0">
                <a:solidFill>
                  <a:srgbClr val="FFFFFF"/>
                </a:solidFill>
              </a:defRPr>
            </a:lvl1pPr>
          </a:lstStyle>
          <a:p>
            <a:pPr lvl="0"/>
            <a:r>
              <a:rPr lang="en-US" dirty="0"/>
              <a:t>– QUOTE CREDIT, THEIR CREDENTIALS</a:t>
            </a:r>
          </a:p>
        </p:txBody>
      </p:sp>
      <p:sp>
        <p:nvSpPr>
          <p:cNvPr id="13" name="Shape 58"/>
          <p:cNvSpPr>
            <a:spLocks noGrp="1"/>
          </p:cNvSpPr>
          <p:nvPr>
            <p:ph type="body" sz="quarter" idx="17"/>
          </p:nvPr>
        </p:nvSpPr>
        <p:spPr>
          <a:xfrm>
            <a:off x="577273" y="1030466"/>
            <a:ext cx="3556001" cy="572464"/>
          </a:xfrm>
          <a:prstGeom prst="rect">
            <a:avLst/>
          </a:prstGeom>
        </p:spPr>
        <p:txBody>
          <a:bodyPr wrap="square" anchor="t">
            <a:spAutoFit/>
          </a:bodyPr>
          <a:lstStyle>
            <a:lvl1pPr marL="0" indent="0" algn="ctr">
              <a:lnSpc>
                <a:spcPct val="130000"/>
              </a:lnSpc>
              <a:buNone/>
              <a:defRPr sz="2400" cap="all" spc="100">
                <a:solidFill>
                  <a:srgbClr val="FFFFFF"/>
                </a:solidFill>
                <a:latin typeface="Arial"/>
                <a:ea typeface="Arial"/>
                <a:cs typeface="Arial"/>
                <a:sym typeface="Source Sans Pro Light"/>
              </a:defRPr>
            </a:lvl1pPr>
          </a:lstStyle>
          <a:p>
            <a:endParaRPr lang="en-US" dirty="0"/>
          </a:p>
        </p:txBody>
      </p:sp>
      <p:sp>
        <p:nvSpPr>
          <p:cNvPr id="12"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sp>
        <p:nvSpPr>
          <p:cNvPr id="15" name="Shape 166"/>
          <p:cNvSpPr>
            <a:spLocks noGrp="1"/>
          </p:cNvSpPr>
          <p:nvPr>
            <p:ph type="body" sz="quarter" idx="15"/>
          </p:nvPr>
        </p:nvSpPr>
        <p:spPr>
          <a:xfrm>
            <a:off x="5149272" y="766546"/>
            <a:ext cx="3065821" cy="523220"/>
          </a:xfrm>
          <a:prstGeom prst="rect">
            <a:avLst/>
          </a:prstGeom>
        </p:spPr>
        <p:txBody>
          <a:bodyPr wrap="square" anchor="b">
            <a:spAutoFit/>
          </a:bodyPr>
          <a:lstStyle>
            <a:lvl1pPr marL="0" indent="0">
              <a:lnSpc>
                <a:spcPct val="100000"/>
              </a:lnSpc>
              <a:spcBef>
                <a:spcPts val="0"/>
              </a:spcBef>
              <a:buNone/>
              <a:defRPr sz="2800" b="1" cap="all" spc="30">
                <a:solidFill>
                  <a:schemeClr val="tx1"/>
                </a:solidFill>
                <a:latin typeface="Arial"/>
                <a:cs typeface="Arial"/>
              </a:defRPr>
            </a:lvl1pPr>
          </a:lstStyle>
          <a:p>
            <a:endParaRPr dirty="0"/>
          </a:p>
        </p:txBody>
      </p:sp>
      <p:sp>
        <p:nvSpPr>
          <p:cNvPr id="16" name="Shape 59"/>
          <p:cNvSpPr/>
          <p:nvPr userDrawn="1"/>
        </p:nvSpPr>
        <p:spPr>
          <a:xfrm>
            <a:off x="1753660" y="123631"/>
            <a:ext cx="1198933" cy="1885129"/>
          </a:xfrm>
          <a:prstGeom prst="rect">
            <a:avLst/>
          </a:prstGeom>
          <a:ln w="3175">
            <a:miter lim="400000"/>
          </a:ln>
          <a:extLst>
            <a:ext uri="{C572A759-6A51-4108-AA02-DFA0A04FC94B}">
              <ma14:wrappingTextBoxFlag xmlns="" xmlns:ma14="http://schemas.microsoft.com/office/mac/drawingml/2011/main" val="1"/>
            </a:ext>
          </a:extLst>
        </p:spPr>
        <p:txBody>
          <a:bodyPr lIns="19049" tIns="19049" rIns="19049" bIns="19049">
            <a:spAutoFit/>
          </a:bodyPr>
          <a:lstStyle>
            <a:lvl1pPr algn="ctr">
              <a:lnSpc>
                <a:spcPct val="100000"/>
              </a:lnSpc>
              <a:spcBef>
                <a:spcPts val="1000"/>
              </a:spcBef>
              <a:defRPr sz="12000" spc="479">
                <a:solidFill>
                  <a:srgbClr val="DCDEE0"/>
                </a:solidFill>
                <a:latin typeface="Source Sans Pro Light"/>
                <a:ea typeface="Source Sans Pro Light"/>
                <a:cs typeface="Source Sans Pro Light"/>
                <a:sym typeface="Source Sans Pro Light"/>
              </a:defRPr>
            </a:lvl1pPr>
          </a:lstStyle>
          <a:p>
            <a:r>
              <a:rPr dirty="0">
                <a:solidFill>
                  <a:srgbClr val="FFFFFF"/>
                </a:solidFill>
                <a:latin typeface="Georgia"/>
                <a:ea typeface="Arial"/>
                <a:cs typeface="Georgia"/>
              </a:rPr>
              <a:t>“</a:t>
            </a:r>
          </a:p>
        </p:txBody>
      </p:sp>
      <p:sp>
        <p:nvSpPr>
          <p:cNvPr id="9" name="Content Placeholder 2"/>
          <p:cNvSpPr>
            <a:spLocks noGrp="1"/>
          </p:cNvSpPr>
          <p:nvPr>
            <p:ph idx="1"/>
          </p:nvPr>
        </p:nvSpPr>
        <p:spPr>
          <a:xfrm>
            <a:off x="5149272" y="1549067"/>
            <a:ext cx="3539477" cy="29617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43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4986DD-4911-4EDF-AC10-3C69EFE65CE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3844284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4986DD-4911-4EDF-AC10-3C69EFE65CE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466208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4986DD-4911-4EDF-AC10-3C69EFE65CEB}"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3994295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4986DD-4911-4EDF-AC10-3C69EFE65CEB}"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3838395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986DD-4911-4EDF-AC10-3C69EFE65CEB}"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908111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4986DD-4911-4EDF-AC10-3C69EFE65CE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205067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4986DD-4911-4EDF-AC10-3C69EFE65CEB}"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955398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4986DD-4911-4EDF-AC10-3C69EFE65CE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261828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Lt Blue_Title Slide">
    <p:bg>
      <p:bgPr>
        <a:solidFill>
          <a:srgbClr val="002397"/>
        </a:solidFill>
        <a:effectLst/>
      </p:bgPr>
    </p:bg>
    <p:spTree>
      <p:nvGrpSpPr>
        <p:cNvPr id="1" name=""/>
        <p:cNvGrpSpPr/>
        <p:nvPr/>
      </p:nvGrpSpPr>
      <p:grpSpPr>
        <a:xfrm>
          <a:off x="0" y="0"/>
          <a:ext cx="0" cy="0"/>
          <a:chOff x="0" y="0"/>
          <a:chExt cx="0" cy="0"/>
        </a:xfrm>
      </p:grpSpPr>
      <p:sp>
        <p:nvSpPr>
          <p:cNvPr id="79" name="Shape 79"/>
          <p:cNvSpPr>
            <a:spLocks noGrp="1"/>
          </p:cNvSpPr>
          <p:nvPr>
            <p:ph type="body" sz="quarter" idx="13"/>
          </p:nvPr>
        </p:nvSpPr>
        <p:spPr>
          <a:xfrm>
            <a:off x="1552171" y="2571438"/>
            <a:ext cx="6029513" cy="924961"/>
          </a:xfrm>
          <a:prstGeom prst="rect">
            <a:avLst/>
          </a:prstGeom>
        </p:spPr>
        <p:txBody>
          <a:bodyPr lIns="28574" tIns="28574" rIns="28574" bIns="28574"/>
          <a:lstStyle>
            <a:lvl1pPr algn="ctr">
              <a:defRPr sz="1400">
                <a:solidFill>
                  <a:srgbClr val="FFFFFF"/>
                </a:solidFill>
              </a:defRPr>
            </a:lvl1pPr>
          </a:lstStyle>
          <a:p>
            <a:endParaRPr dirty="0"/>
          </a:p>
        </p:txBody>
      </p:sp>
      <p:sp>
        <p:nvSpPr>
          <p:cNvPr id="80" name="Shape 80"/>
          <p:cNvSpPr>
            <a:spLocks noGrp="1"/>
          </p:cNvSpPr>
          <p:nvPr>
            <p:ph type="body" sz="quarter" idx="14" hasCustomPrompt="1"/>
          </p:nvPr>
        </p:nvSpPr>
        <p:spPr>
          <a:xfrm>
            <a:off x="892969" y="1969425"/>
            <a:ext cx="7347914" cy="628375"/>
          </a:xfrm>
          <a:prstGeom prst="rect">
            <a:avLst/>
          </a:prstGeom>
        </p:spPr>
        <p:txBody>
          <a:bodyPr>
            <a:spAutoFit/>
          </a:bodyPr>
          <a:lstStyle>
            <a:lvl1pPr algn="ctr">
              <a:lnSpc>
                <a:spcPts val="4640"/>
              </a:lnSpc>
              <a:spcBef>
                <a:spcPts val="492"/>
              </a:spcBef>
              <a:defRPr sz="3200" b="1" cap="none" spc="120" baseline="0">
                <a:solidFill>
                  <a:srgbClr val="FFFFFF"/>
                </a:solidFill>
              </a:defRPr>
            </a:lvl1pPr>
          </a:lstStyle>
          <a:p>
            <a:r>
              <a:rPr lang="en-US" dirty="0"/>
              <a:t>TITLE Slide</a:t>
            </a:r>
          </a:p>
        </p:txBody>
      </p:sp>
      <p:sp>
        <p:nvSpPr>
          <p:cNvPr id="5"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chemeClr val="bg1"/>
                </a:solidFill>
                <a:latin typeface="Arial"/>
                <a:ea typeface="Arial"/>
                <a:cs typeface="Aria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5491191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4986DD-4911-4EDF-AC10-3C69EFE65CEB}"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12E7D-D073-4A1B-9A5F-AB4AC58B8312}" type="slidenum">
              <a:rPr lang="en-US" smtClean="0"/>
              <a:t>‹#›</a:t>
            </a:fld>
            <a:endParaRPr lang="en-US"/>
          </a:p>
        </p:txBody>
      </p:sp>
    </p:spTree>
    <p:extLst>
      <p:ext uri="{BB962C8B-B14F-4D97-AF65-F5344CB8AC3E}">
        <p14:creationId xmlns:p14="http://schemas.microsoft.com/office/powerpoint/2010/main" val="1141861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Single Column">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07632" y="341342"/>
            <a:ext cx="7981118" cy="599607"/>
          </a:xfrm>
        </p:spPr>
        <p:txBody>
          <a:bodyPr vert="horz" anchor="t"/>
          <a:lstStyle>
            <a:lvl1pPr marL="0" indent="0">
              <a:lnSpc>
                <a:spcPct val="100000"/>
              </a:lnSpc>
              <a:buNone/>
              <a:defRPr sz="3200" b="1" cap="all" spc="120" baseline="0">
                <a:solidFill>
                  <a:schemeClr val="tx1"/>
                </a:solidFill>
              </a:defRPr>
            </a:lvl1pPr>
            <a:lvl2pPr>
              <a:defRPr sz="2800" b="1"/>
            </a:lvl2pPr>
            <a:lvl3pPr>
              <a:defRPr sz="2800" b="1"/>
            </a:lvl3pPr>
            <a:lvl4pPr>
              <a:defRPr sz="2800" b="1"/>
            </a:lvl4pPr>
            <a:lvl5pPr>
              <a:defRPr sz="2800" b="1"/>
            </a:lvl5pPr>
          </a:lstStyle>
          <a:p>
            <a:pPr lvl="0"/>
            <a:endParaRPr lang="en-US" dirty="0"/>
          </a:p>
        </p:txBody>
      </p:sp>
      <p:sp>
        <p:nvSpPr>
          <p:cNvPr id="7"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8" name="Picture 7"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6" name="Text Placeholder 2"/>
          <p:cNvSpPr>
            <a:spLocks noGrp="1"/>
          </p:cNvSpPr>
          <p:nvPr>
            <p:ph idx="1"/>
          </p:nvPr>
        </p:nvSpPr>
        <p:spPr>
          <a:xfrm>
            <a:off x="707632" y="1015139"/>
            <a:ext cx="7807718" cy="36171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7971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With Image (Right)">
    <p:spTree>
      <p:nvGrpSpPr>
        <p:cNvPr id="1" name=""/>
        <p:cNvGrpSpPr/>
        <p:nvPr/>
      </p:nvGrpSpPr>
      <p:grpSpPr>
        <a:xfrm>
          <a:off x="0" y="0"/>
          <a:ext cx="0" cy="0"/>
          <a:chOff x="0" y="0"/>
          <a:chExt cx="0" cy="0"/>
        </a:xfrm>
      </p:grpSpPr>
      <p:sp>
        <p:nvSpPr>
          <p:cNvPr id="188" name="Shape 188"/>
          <p:cNvSpPr>
            <a:spLocks noGrp="1"/>
          </p:cNvSpPr>
          <p:nvPr>
            <p:ph type="pic" sz="quarter" idx="15"/>
          </p:nvPr>
        </p:nvSpPr>
        <p:spPr>
          <a:xfrm>
            <a:off x="4571401" y="1632780"/>
            <a:ext cx="3673361" cy="2066266"/>
          </a:xfrm>
          <a:prstGeom prst="rect">
            <a:avLst/>
          </a:prstGeom>
        </p:spPr>
        <p:txBody>
          <a:bodyPr lIns="64291" tIns="32145" rIns="64291" bIns="32145">
            <a:noAutofit/>
          </a:bodyPr>
          <a:lstStyle/>
          <a:p>
            <a:endParaRPr/>
          </a:p>
        </p:txBody>
      </p:sp>
      <p:sp>
        <p:nvSpPr>
          <p:cNvPr id="9"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10" name="Picture 9"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7" name="Shape 164"/>
          <p:cNvSpPr>
            <a:spLocks noGrp="1"/>
          </p:cNvSpPr>
          <p:nvPr>
            <p:ph type="body" sz="quarter" idx="13"/>
          </p:nvPr>
        </p:nvSpPr>
        <p:spPr>
          <a:xfrm>
            <a:off x="668339" y="2023633"/>
            <a:ext cx="3302000" cy="2202004"/>
          </a:xfrm>
          <a:prstGeom prst="rect">
            <a:avLst/>
          </a:prstGeom>
        </p:spPr>
        <p:txBody>
          <a:bodyPr lIns="28574" tIns="28574" rIns="28574" bIns="28574"/>
          <a:lstStyle>
            <a:lvl1pPr>
              <a:lnSpc>
                <a:spcPct val="130000"/>
              </a:lnSpc>
              <a:spcBef>
                <a:spcPts val="0"/>
              </a:spcBef>
              <a:defRPr sz="2400">
                <a:solidFill>
                  <a:schemeClr val="tx1"/>
                </a:solidFill>
              </a:defRPr>
            </a:lvl1pPr>
          </a:lstStyle>
          <a:p>
            <a:endParaRPr dirty="0"/>
          </a:p>
        </p:txBody>
      </p:sp>
      <p:sp>
        <p:nvSpPr>
          <p:cNvPr id="8" name="Shape 166"/>
          <p:cNvSpPr>
            <a:spLocks noGrp="1"/>
          </p:cNvSpPr>
          <p:nvPr>
            <p:ph type="body" sz="quarter" idx="16"/>
          </p:nvPr>
        </p:nvSpPr>
        <p:spPr>
          <a:xfrm>
            <a:off x="668661" y="1542006"/>
            <a:ext cx="3297264" cy="469357"/>
          </a:xfrm>
          <a:prstGeom prst="rect">
            <a:avLst/>
          </a:prstGeom>
        </p:spPr>
        <p:txBody>
          <a:bodyPr wrap="square" anchor="b">
            <a:spAutoFit/>
          </a:bodyPr>
          <a:lstStyle>
            <a:lvl1pPr>
              <a:lnSpc>
                <a:spcPct val="100000"/>
              </a:lnSpc>
              <a:spcBef>
                <a:spcPts val="0"/>
              </a:spcBef>
              <a:defRPr sz="2800" b="1" cap="none" spc="30">
                <a:solidFill>
                  <a:schemeClr val="tx1"/>
                </a:solidFill>
                <a:latin typeface="Arial"/>
                <a:cs typeface="Arial"/>
              </a:defRPr>
            </a:lvl1pPr>
          </a:lstStyle>
          <a:p>
            <a:endParaRPr lang="en-US" dirty="0"/>
          </a:p>
        </p:txBody>
      </p:sp>
    </p:spTree>
    <p:extLst>
      <p:ext uri="{BB962C8B-B14F-4D97-AF65-F5344CB8AC3E}">
        <p14:creationId xmlns:p14="http://schemas.microsoft.com/office/powerpoint/2010/main" val="351532966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Rectangle 5"/>
          <p:cNvSpPr/>
          <p:nvPr userDrawn="1"/>
        </p:nvSpPr>
        <p:spPr>
          <a:xfrm>
            <a:off x="-1" y="0"/>
            <a:ext cx="9144001"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icture Placeholder 4"/>
          <p:cNvSpPr>
            <a:spLocks noGrp="1"/>
          </p:cNvSpPr>
          <p:nvPr>
            <p:ph type="pic" sz="quarter" idx="10"/>
          </p:nvPr>
        </p:nvSpPr>
        <p:spPr>
          <a:xfrm>
            <a:off x="-8495" y="0"/>
            <a:ext cx="9152495" cy="5143500"/>
          </a:xfrm>
          <a:prstGeom prst="rect">
            <a:avLst/>
          </a:prstGeom>
        </p:spPr>
        <p:txBody>
          <a:bodyPr/>
          <a:lstStyle/>
          <a:p>
            <a:endParaRPr lang="en-US" dirty="0"/>
          </a:p>
        </p:txBody>
      </p:sp>
      <p:sp>
        <p:nvSpPr>
          <p:cNvPr id="9" name="Rectangle 8"/>
          <p:cNvSpPr/>
          <p:nvPr userDrawn="1"/>
        </p:nvSpPr>
        <p:spPr>
          <a:xfrm>
            <a:off x="1" y="3474246"/>
            <a:ext cx="9152495" cy="1354157"/>
          </a:xfrm>
          <a:prstGeom prst="rect">
            <a:avLst/>
          </a:prstGeom>
          <a:solidFill>
            <a:srgbClr val="C41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82965" y="2799801"/>
            <a:ext cx="2108675" cy="1301097"/>
          </a:xfrm>
          <a:prstGeom prst="rect">
            <a:avLst/>
          </a:prstGeom>
        </p:spPr>
      </p:pic>
      <p:sp>
        <p:nvSpPr>
          <p:cNvPr id="2" name="Title 1"/>
          <p:cNvSpPr>
            <a:spLocks noGrp="1"/>
          </p:cNvSpPr>
          <p:nvPr>
            <p:ph type="ctrTitle"/>
          </p:nvPr>
        </p:nvSpPr>
        <p:spPr>
          <a:xfrm>
            <a:off x="2215551" y="3674144"/>
            <a:ext cx="6858000" cy="537518"/>
          </a:xfrm>
        </p:spPr>
        <p:txBody>
          <a:bodyPr anchor="b">
            <a:normAutofit/>
          </a:bodyPr>
          <a:lstStyle>
            <a:lvl1pPr algn="l">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215551" y="4235313"/>
            <a:ext cx="6858000" cy="45408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113994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174" y="208119"/>
            <a:ext cx="8787180" cy="210416"/>
          </a:xfrm>
        </p:spPr>
        <p:txBody>
          <a:bodyPr anchor="ctr"/>
          <a:lstStyle/>
          <a:p>
            <a:r>
              <a:rPr lang="en-US" dirty="0"/>
              <a:t>Click to edit Master title style</a:t>
            </a:r>
          </a:p>
        </p:txBody>
      </p:sp>
      <p:sp>
        <p:nvSpPr>
          <p:cNvPr id="4" name="Date Placeholder 3"/>
          <p:cNvSpPr>
            <a:spLocks noGrp="1"/>
          </p:cNvSpPr>
          <p:nvPr>
            <p:ph type="dt" sz="half" idx="10"/>
          </p:nvPr>
        </p:nvSpPr>
        <p:spPr>
          <a:xfrm>
            <a:off x="643588" y="4767264"/>
            <a:ext cx="20574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mn-cs"/>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mn-cs"/>
            </a:endParaRPr>
          </a:p>
        </p:txBody>
      </p:sp>
      <p:sp>
        <p:nvSpPr>
          <p:cNvPr id="7" name="TextBox 6"/>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61F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61F3D"/>
              </a:solidFill>
              <a:effectLst/>
              <a:uLnTx/>
              <a:uFillTx/>
              <a:latin typeface="Arial"/>
              <a:ea typeface="+mn-ea"/>
              <a:cs typeface="+mn-cs"/>
            </a:endParaRPr>
          </a:p>
        </p:txBody>
      </p:sp>
    </p:spTree>
    <p:extLst>
      <p:ext uri="{BB962C8B-B14F-4D97-AF65-F5344CB8AC3E}">
        <p14:creationId xmlns:p14="http://schemas.microsoft.com/office/powerpoint/2010/main" val="204482701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3877868" y="1"/>
            <a:ext cx="5268515" cy="4659595"/>
          </a:xfrm>
          <a:prstGeom prst="rect">
            <a:avLst/>
          </a:prstGeom>
        </p:spPr>
        <p:txBody>
          <a:bodyPr/>
          <a:lstStyle/>
          <a:p>
            <a:endParaRPr lang="en-US" dirty="0"/>
          </a:p>
        </p:txBody>
      </p:sp>
      <p:cxnSp>
        <p:nvCxnSpPr>
          <p:cNvPr id="4" name="Straight Connector 3"/>
          <p:cNvCxnSpPr/>
          <p:nvPr userDrawn="1"/>
        </p:nvCxnSpPr>
        <p:spPr>
          <a:xfrm>
            <a:off x="-6351" y="5132615"/>
            <a:ext cx="9152495" cy="0"/>
          </a:xfrm>
          <a:prstGeom prst="line">
            <a:avLst/>
          </a:prstGeom>
          <a:ln w="38100">
            <a:solidFill>
              <a:srgbClr val="C61F3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2909" y="4763161"/>
            <a:ext cx="448108" cy="268865"/>
          </a:xfrm>
          <a:prstGeom prst="rect">
            <a:avLst/>
          </a:prstGeom>
        </p:spPr>
      </p:pic>
      <p:sp>
        <p:nvSpPr>
          <p:cNvPr id="19" name="TextBox 18"/>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61F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61F3D"/>
              </a:solidFill>
              <a:effectLst/>
              <a:uLnTx/>
              <a:uFillTx/>
              <a:latin typeface="Arial"/>
              <a:ea typeface="+mn-ea"/>
              <a:cs typeface="+mn-cs"/>
            </a:endParaRPr>
          </a:p>
        </p:txBody>
      </p:sp>
      <p:cxnSp>
        <p:nvCxnSpPr>
          <p:cNvPr id="13" name="Straight Connector 12"/>
          <p:cNvCxnSpPr/>
          <p:nvPr userDrawn="1"/>
        </p:nvCxnSpPr>
        <p:spPr>
          <a:xfrm>
            <a:off x="1" y="4672484"/>
            <a:ext cx="914614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 y="1"/>
            <a:ext cx="3878405" cy="4659595"/>
          </a:xfrm>
          <a:prstGeom prst="rect">
            <a:avLst/>
          </a:prstGeom>
          <a:solidFill>
            <a:srgbClr val="C41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 Placeholder 11"/>
          <p:cNvSpPr>
            <a:spLocks noGrp="1"/>
          </p:cNvSpPr>
          <p:nvPr>
            <p:ph type="body" sz="quarter" idx="10"/>
          </p:nvPr>
        </p:nvSpPr>
        <p:spPr>
          <a:xfrm>
            <a:off x="120908" y="119041"/>
            <a:ext cx="3755231" cy="382190"/>
          </a:xfrm>
          <a:prstGeom prst="rect">
            <a:avLst/>
          </a:prstGeom>
        </p:spPr>
        <p:txBody>
          <a:bodyPr tIns="91440" bIns="91440" anchor="ctr" anchorCtr="0"/>
          <a:lstStyle>
            <a:lvl1pPr marL="0" indent="0">
              <a:buNone/>
              <a:defRPr sz="2400">
                <a:solidFill>
                  <a:schemeClr val="bg1"/>
                </a:solidFill>
                <a:latin typeface="+mj-lt"/>
              </a:defRPr>
            </a:lvl1pPr>
          </a:lstStyle>
          <a:p>
            <a:pPr lvl="0"/>
            <a:r>
              <a:rPr lang="en-US" dirty="0"/>
              <a:t>Click to edit Master text</a:t>
            </a:r>
          </a:p>
        </p:txBody>
      </p:sp>
      <p:sp>
        <p:nvSpPr>
          <p:cNvPr id="14" name="Text Placeholder 13"/>
          <p:cNvSpPr>
            <a:spLocks noGrp="1"/>
          </p:cNvSpPr>
          <p:nvPr>
            <p:ph type="body" sz="quarter" idx="11"/>
          </p:nvPr>
        </p:nvSpPr>
        <p:spPr>
          <a:xfrm>
            <a:off x="101204" y="708164"/>
            <a:ext cx="3670697" cy="3951432"/>
          </a:xfrm>
          <a:prstGeom prst="rect">
            <a:avLst/>
          </a:prstGeom>
        </p:spPr>
        <p:txBody>
          <a:bodyPr/>
          <a:lstStyle>
            <a:lvl1pPr marL="0" indent="0">
              <a:buNone/>
              <a:defRPr sz="2000">
                <a:solidFill>
                  <a:schemeClr val="bg1"/>
                </a:solidFill>
              </a:defRPr>
            </a:lvl1pPr>
          </a:lstStyle>
          <a:p>
            <a:pPr lvl="0"/>
            <a:r>
              <a:rPr lang="en-US" dirty="0"/>
              <a:t>Click to edit Master text styles</a:t>
            </a:r>
          </a:p>
        </p:txBody>
      </p:sp>
      <p:sp>
        <p:nvSpPr>
          <p:cNvPr id="15" name="Rectangle 14"/>
          <p:cNvSpPr/>
          <p:nvPr userDrawn="1"/>
        </p:nvSpPr>
        <p:spPr>
          <a:xfrm>
            <a:off x="0" y="70140"/>
            <a:ext cx="101312" cy="381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42204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extLst mod="1">
    <p:ext uri="{DCECCB84-F9BA-43D5-87BE-67443E8EF086}">
      <p15:sldGuideLst xmlns:p15="http://schemas.microsoft.com/office/powerpoint/2012/main">
        <p15:guide id="1" orient="horz" pos="9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3877868" y="1"/>
            <a:ext cx="5268515" cy="4659595"/>
          </a:xfrm>
          <a:prstGeom prst="rect">
            <a:avLst/>
          </a:prstGeom>
        </p:spPr>
        <p:txBody>
          <a:bodyPr/>
          <a:lstStyle/>
          <a:p>
            <a:endParaRPr lang="en-US" dirty="0"/>
          </a:p>
        </p:txBody>
      </p:sp>
      <p:cxnSp>
        <p:nvCxnSpPr>
          <p:cNvPr id="4" name="Straight Connector 3"/>
          <p:cNvCxnSpPr/>
          <p:nvPr userDrawn="1"/>
        </p:nvCxnSpPr>
        <p:spPr>
          <a:xfrm>
            <a:off x="-6351" y="5132615"/>
            <a:ext cx="9152495" cy="0"/>
          </a:xfrm>
          <a:prstGeom prst="line">
            <a:avLst/>
          </a:prstGeom>
          <a:ln w="38100">
            <a:solidFill>
              <a:srgbClr val="C61F3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19" name="TextBox 18"/>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61F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61F3D"/>
              </a:solidFill>
              <a:effectLst/>
              <a:uLnTx/>
              <a:uFillTx/>
              <a:latin typeface="Arial"/>
              <a:ea typeface="+mn-ea"/>
              <a:cs typeface="+mn-cs"/>
            </a:endParaRPr>
          </a:p>
        </p:txBody>
      </p:sp>
      <p:cxnSp>
        <p:nvCxnSpPr>
          <p:cNvPr id="13" name="Straight Connector 12"/>
          <p:cNvCxnSpPr/>
          <p:nvPr userDrawn="1"/>
        </p:nvCxnSpPr>
        <p:spPr>
          <a:xfrm>
            <a:off x="1" y="4672484"/>
            <a:ext cx="914614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 y="1"/>
            <a:ext cx="3878405" cy="4659595"/>
          </a:xfrm>
          <a:prstGeom prst="rect">
            <a:avLst/>
          </a:prstGeom>
          <a:solidFill>
            <a:srgbClr val="C41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 Placeholder 11"/>
          <p:cNvSpPr>
            <a:spLocks noGrp="1"/>
          </p:cNvSpPr>
          <p:nvPr>
            <p:ph type="body" sz="quarter" idx="10"/>
          </p:nvPr>
        </p:nvSpPr>
        <p:spPr>
          <a:xfrm>
            <a:off x="120908" y="119041"/>
            <a:ext cx="3755231" cy="382190"/>
          </a:xfrm>
          <a:prstGeom prst="rect">
            <a:avLst/>
          </a:prstGeom>
        </p:spPr>
        <p:txBody>
          <a:bodyPr tIns="91440" bIns="91440" anchor="ctr" anchorCtr="0"/>
          <a:lstStyle>
            <a:lvl1pPr marL="0" indent="0">
              <a:buNone/>
              <a:defRPr sz="2400">
                <a:solidFill>
                  <a:schemeClr val="bg1"/>
                </a:solidFill>
                <a:latin typeface="+mj-lt"/>
              </a:defRPr>
            </a:lvl1pPr>
          </a:lstStyle>
          <a:p>
            <a:pPr lvl="0"/>
            <a:r>
              <a:rPr lang="en-US" dirty="0"/>
              <a:t>Click to edit Master text</a:t>
            </a:r>
          </a:p>
        </p:txBody>
      </p:sp>
      <p:sp>
        <p:nvSpPr>
          <p:cNvPr id="14" name="Text Placeholder 13"/>
          <p:cNvSpPr>
            <a:spLocks noGrp="1"/>
          </p:cNvSpPr>
          <p:nvPr>
            <p:ph type="body" sz="quarter" idx="11"/>
          </p:nvPr>
        </p:nvSpPr>
        <p:spPr>
          <a:xfrm>
            <a:off x="101204" y="708164"/>
            <a:ext cx="3670697" cy="3951432"/>
          </a:xfrm>
          <a:prstGeom prst="rect">
            <a:avLst/>
          </a:prstGeom>
        </p:spPr>
        <p:txBody>
          <a:bodyPr/>
          <a:lstStyle>
            <a:lvl1pPr marL="0" indent="0">
              <a:buNone/>
              <a:defRPr sz="2000">
                <a:solidFill>
                  <a:schemeClr val="bg1"/>
                </a:solidFill>
              </a:defRPr>
            </a:lvl1pPr>
          </a:lstStyle>
          <a:p>
            <a:pPr lvl="0"/>
            <a:r>
              <a:rPr lang="en-US" dirty="0"/>
              <a:t>Click to edit Master text styles</a:t>
            </a:r>
          </a:p>
        </p:txBody>
      </p:sp>
      <p:sp>
        <p:nvSpPr>
          <p:cNvPr id="15" name="Rectangle 14"/>
          <p:cNvSpPr/>
          <p:nvPr userDrawn="1"/>
        </p:nvSpPr>
        <p:spPr>
          <a:xfrm>
            <a:off x="0" y="70140"/>
            <a:ext cx="101312" cy="381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ectangle 1"/>
          <p:cNvSpPr/>
          <p:nvPr userDrawn="1"/>
        </p:nvSpPr>
        <p:spPr>
          <a:xfrm>
            <a:off x="-6351" y="4727883"/>
            <a:ext cx="599832"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50"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50657" y="4727883"/>
            <a:ext cx="42416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999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extLst mod="1">
    <p:ext uri="{DCECCB84-F9BA-43D5-87BE-67443E8EF086}">
      <p15:sldGuideLst xmlns:p15="http://schemas.microsoft.com/office/powerpoint/2012/main">
        <p15:guide id="1" orient="horz" pos="9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4" name="Straight Connector 3"/>
          <p:cNvCxnSpPr/>
          <p:nvPr userDrawn="1"/>
        </p:nvCxnSpPr>
        <p:spPr>
          <a:xfrm>
            <a:off x="-6351" y="5132615"/>
            <a:ext cx="9152495" cy="0"/>
          </a:xfrm>
          <a:prstGeom prst="line">
            <a:avLst/>
          </a:prstGeom>
          <a:ln w="38100">
            <a:solidFill>
              <a:srgbClr val="C61F3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userDrawn="1"/>
        </p:nvSpPr>
        <p:spPr>
          <a:xfrm>
            <a:off x="1" y="-1"/>
            <a:ext cx="3878405" cy="4679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 Placeholder 11"/>
          <p:cNvSpPr>
            <a:spLocks noGrp="1"/>
          </p:cNvSpPr>
          <p:nvPr>
            <p:ph type="body" sz="quarter" idx="10"/>
          </p:nvPr>
        </p:nvSpPr>
        <p:spPr>
          <a:xfrm>
            <a:off x="120908" y="119041"/>
            <a:ext cx="3755231" cy="382190"/>
          </a:xfrm>
          <a:prstGeom prst="rect">
            <a:avLst/>
          </a:prstGeom>
        </p:spPr>
        <p:txBody>
          <a:bodyPr tIns="91440" bIns="91440" anchor="t" anchorCtr="0"/>
          <a:lstStyle>
            <a:lvl1pPr marL="0" indent="0">
              <a:buNone/>
              <a:defRPr sz="2400">
                <a:solidFill>
                  <a:schemeClr val="bg1"/>
                </a:solidFill>
                <a:latin typeface="+mj-lt"/>
              </a:defRPr>
            </a:lvl1pPr>
          </a:lstStyle>
          <a:p>
            <a:pPr lvl="0"/>
            <a:r>
              <a:rPr lang="en-US" dirty="0"/>
              <a:t>Click to edit Master text</a:t>
            </a:r>
          </a:p>
        </p:txBody>
      </p:sp>
      <p:sp>
        <p:nvSpPr>
          <p:cNvPr id="14" name="Text Placeholder 13"/>
          <p:cNvSpPr>
            <a:spLocks noGrp="1"/>
          </p:cNvSpPr>
          <p:nvPr>
            <p:ph type="body" sz="quarter" idx="11"/>
          </p:nvPr>
        </p:nvSpPr>
        <p:spPr>
          <a:xfrm>
            <a:off x="101204" y="708164"/>
            <a:ext cx="3670697" cy="3959110"/>
          </a:xfrm>
          <a:prstGeom prst="rect">
            <a:avLst/>
          </a:prstGeom>
        </p:spPr>
        <p:txBody>
          <a:bodyPr/>
          <a:lstStyle>
            <a:lvl1pPr marL="0" indent="0">
              <a:buNone/>
              <a:defRPr sz="2000">
                <a:solidFill>
                  <a:schemeClr val="bg1"/>
                </a:solidFill>
              </a:defRPr>
            </a:lvl1pPr>
          </a:lstStyle>
          <a:p>
            <a:pPr lvl="0"/>
            <a:r>
              <a:rPr lang="en-US" dirty="0"/>
              <a:t>Click to edit Master text styles</a:t>
            </a:r>
          </a:p>
        </p:txBody>
      </p:sp>
      <p:sp>
        <p:nvSpPr>
          <p:cNvPr id="16" name="Picture Placeholder 15"/>
          <p:cNvSpPr>
            <a:spLocks noGrp="1"/>
          </p:cNvSpPr>
          <p:nvPr>
            <p:ph type="pic" sz="quarter" idx="12"/>
          </p:nvPr>
        </p:nvSpPr>
        <p:spPr>
          <a:xfrm>
            <a:off x="3877868" y="1"/>
            <a:ext cx="5268515" cy="4646775"/>
          </a:xfrm>
          <a:prstGeom prst="rect">
            <a:avLst/>
          </a:prstGeom>
        </p:spPr>
        <p:txBody>
          <a:bodyPr/>
          <a:lstStyle/>
          <a:p>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2909" y="4763161"/>
            <a:ext cx="448108" cy="268865"/>
          </a:xfrm>
          <a:prstGeom prst="rect">
            <a:avLst/>
          </a:prstGeom>
        </p:spPr>
      </p:pic>
      <p:sp>
        <p:nvSpPr>
          <p:cNvPr id="11" name="TextBox 10"/>
          <p:cNvSpPr txBox="1"/>
          <p:nvPr userDrawn="1"/>
        </p:nvSpPr>
        <p:spPr>
          <a:xfrm>
            <a:off x="7212066" y="4928730"/>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61F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61F3D"/>
              </a:solidFill>
              <a:effectLst/>
              <a:uLnTx/>
              <a:uFillTx/>
              <a:latin typeface="Arial"/>
              <a:ea typeface="+mn-ea"/>
              <a:cs typeface="+mn-cs"/>
            </a:endParaRPr>
          </a:p>
        </p:txBody>
      </p:sp>
      <p:cxnSp>
        <p:nvCxnSpPr>
          <p:cNvPr id="7" name="Straight Connector 6"/>
          <p:cNvCxnSpPr/>
          <p:nvPr userDrawn="1"/>
        </p:nvCxnSpPr>
        <p:spPr>
          <a:xfrm>
            <a:off x="-6409" y="4666075"/>
            <a:ext cx="9146144" cy="0"/>
          </a:xfrm>
          <a:prstGeom prst="line">
            <a:avLst/>
          </a:prstGeom>
          <a:ln w="38100">
            <a:solidFill>
              <a:srgbClr val="C41E3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70140"/>
            <a:ext cx="101312" cy="381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59080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4" name="Straight Connector 3"/>
          <p:cNvCxnSpPr/>
          <p:nvPr userDrawn="1"/>
        </p:nvCxnSpPr>
        <p:spPr>
          <a:xfrm>
            <a:off x="-6351" y="5132615"/>
            <a:ext cx="9152495" cy="0"/>
          </a:xfrm>
          <a:prstGeom prst="line">
            <a:avLst/>
          </a:prstGeom>
          <a:ln w="38100">
            <a:solidFill>
              <a:srgbClr val="C61F3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userDrawn="1"/>
        </p:nvSpPr>
        <p:spPr>
          <a:xfrm>
            <a:off x="1" y="-1"/>
            <a:ext cx="3878405" cy="4679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 Placeholder 11"/>
          <p:cNvSpPr>
            <a:spLocks noGrp="1"/>
          </p:cNvSpPr>
          <p:nvPr>
            <p:ph type="body" sz="quarter" idx="10"/>
          </p:nvPr>
        </p:nvSpPr>
        <p:spPr>
          <a:xfrm>
            <a:off x="120908" y="119041"/>
            <a:ext cx="3755231" cy="382190"/>
          </a:xfrm>
          <a:prstGeom prst="rect">
            <a:avLst/>
          </a:prstGeom>
        </p:spPr>
        <p:txBody>
          <a:bodyPr tIns="91440" bIns="91440" anchor="t" anchorCtr="0"/>
          <a:lstStyle>
            <a:lvl1pPr marL="0" indent="0">
              <a:buNone/>
              <a:defRPr sz="2400">
                <a:solidFill>
                  <a:schemeClr val="bg1"/>
                </a:solidFill>
                <a:latin typeface="+mj-lt"/>
              </a:defRPr>
            </a:lvl1pPr>
          </a:lstStyle>
          <a:p>
            <a:pPr lvl="0"/>
            <a:r>
              <a:rPr lang="en-US" dirty="0"/>
              <a:t>Click to edit Master text</a:t>
            </a:r>
          </a:p>
        </p:txBody>
      </p:sp>
      <p:sp>
        <p:nvSpPr>
          <p:cNvPr id="14" name="Text Placeholder 13"/>
          <p:cNvSpPr>
            <a:spLocks noGrp="1"/>
          </p:cNvSpPr>
          <p:nvPr>
            <p:ph type="body" sz="quarter" idx="11"/>
          </p:nvPr>
        </p:nvSpPr>
        <p:spPr>
          <a:xfrm>
            <a:off x="101204" y="708164"/>
            <a:ext cx="3670697" cy="3959110"/>
          </a:xfrm>
          <a:prstGeom prst="rect">
            <a:avLst/>
          </a:prstGeom>
        </p:spPr>
        <p:txBody>
          <a:bodyPr/>
          <a:lstStyle>
            <a:lvl1pPr marL="0" indent="0">
              <a:buNone/>
              <a:defRPr sz="2000">
                <a:solidFill>
                  <a:schemeClr val="bg1"/>
                </a:solidFill>
              </a:defRPr>
            </a:lvl1pPr>
          </a:lstStyle>
          <a:p>
            <a:pPr lvl="0"/>
            <a:r>
              <a:rPr lang="en-US" dirty="0"/>
              <a:t>Click to edit Master text styles</a:t>
            </a:r>
          </a:p>
        </p:txBody>
      </p:sp>
      <p:sp>
        <p:nvSpPr>
          <p:cNvPr id="16" name="Picture Placeholder 15"/>
          <p:cNvSpPr>
            <a:spLocks noGrp="1"/>
          </p:cNvSpPr>
          <p:nvPr>
            <p:ph type="pic" sz="quarter" idx="12"/>
          </p:nvPr>
        </p:nvSpPr>
        <p:spPr>
          <a:xfrm>
            <a:off x="3877868" y="1"/>
            <a:ext cx="5268515" cy="4646775"/>
          </a:xfrm>
          <a:prstGeom prst="rect">
            <a:avLst/>
          </a:prstGeom>
        </p:spPr>
        <p:txBody>
          <a:bodyPr/>
          <a:lstStyle/>
          <a:p>
            <a:endParaRPr lang="en-US" dirty="0"/>
          </a:p>
        </p:txBody>
      </p:sp>
      <p:sp>
        <p:nvSpPr>
          <p:cNvPr id="11" name="TextBox 10"/>
          <p:cNvSpPr txBox="1"/>
          <p:nvPr userDrawn="1"/>
        </p:nvSpPr>
        <p:spPr>
          <a:xfrm>
            <a:off x="7212066" y="4928730"/>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61F3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61F3D"/>
              </a:solidFill>
              <a:effectLst/>
              <a:uLnTx/>
              <a:uFillTx/>
              <a:latin typeface="Arial"/>
              <a:ea typeface="+mn-ea"/>
              <a:cs typeface="+mn-cs"/>
            </a:endParaRPr>
          </a:p>
        </p:txBody>
      </p:sp>
      <p:cxnSp>
        <p:nvCxnSpPr>
          <p:cNvPr id="7" name="Straight Connector 6"/>
          <p:cNvCxnSpPr/>
          <p:nvPr userDrawn="1"/>
        </p:nvCxnSpPr>
        <p:spPr>
          <a:xfrm>
            <a:off x="-6409" y="4666075"/>
            <a:ext cx="9146144" cy="0"/>
          </a:xfrm>
          <a:prstGeom prst="line">
            <a:avLst/>
          </a:prstGeom>
          <a:ln w="38100">
            <a:solidFill>
              <a:srgbClr val="C41E3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70140"/>
            <a:ext cx="101312" cy="381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userDrawn="1"/>
        </p:nvSpPr>
        <p:spPr>
          <a:xfrm>
            <a:off x="-6351" y="4727883"/>
            <a:ext cx="599832"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8"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50657" y="4727883"/>
            <a:ext cx="42416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375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2" y="-4701"/>
            <a:ext cx="5268515" cy="4657886"/>
          </a:xfrm>
          <a:prstGeom prst="rect">
            <a:avLst/>
          </a:prstGeom>
        </p:spPr>
        <p:txBody>
          <a:bodyPr/>
          <a:lstStyle/>
          <a:p>
            <a:endParaRPr lang="en-US" dirty="0"/>
          </a:p>
        </p:txBody>
      </p:sp>
      <p:cxnSp>
        <p:nvCxnSpPr>
          <p:cNvPr id="4" name="Straight Connector 3"/>
          <p:cNvCxnSpPr/>
          <p:nvPr userDrawn="1"/>
        </p:nvCxnSpPr>
        <p:spPr>
          <a:xfrm>
            <a:off x="-6351" y="5132615"/>
            <a:ext cx="9152495" cy="0"/>
          </a:xfrm>
          <a:prstGeom prst="line">
            <a:avLst/>
          </a:prstGeom>
          <a:ln w="38100">
            <a:solidFill>
              <a:srgbClr val="C61F3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userDrawn="1"/>
        </p:nvSpPr>
        <p:spPr>
          <a:xfrm>
            <a:off x="5267859" y="1"/>
            <a:ext cx="3878405" cy="4659595"/>
          </a:xfrm>
          <a:prstGeom prst="rect">
            <a:avLst/>
          </a:prstGeom>
          <a:solidFill>
            <a:srgbClr val="C41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 Placeholder 11"/>
          <p:cNvSpPr>
            <a:spLocks noGrp="1"/>
          </p:cNvSpPr>
          <p:nvPr>
            <p:ph type="body" sz="quarter" idx="10"/>
          </p:nvPr>
        </p:nvSpPr>
        <p:spPr>
          <a:xfrm>
            <a:off x="5257822" y="121855"/>
            <a:ext cx="3784102" cy="382190"/>
          </a:xfrm>
          <a:prstGeom prst="rect">
            <a:avLst/>
          </a:prstGeom>
        </p:spPr>
        <p:txBody>
          <a:bodyPr tIns="91440" bIns="91440" anchor="t" anchorCtr="0"/>
          <a:lstStyle>
            <a:lvl1pPr marL="0" indent="0" algn="r">
              <a:buNone/>
              <a:defRPr sz="2400">
                <a:solidFill>
                  <a:schemeClr val="bg1"/>
                </a:solidFill>
                <a:latin typeface="+mj-lt"/>
              </a:defRPr>
            </a:lvl1pPr>
          </a:lstStyle>
          <a:p>
            <a:pPr lvl="0"/>
            <a:r>
              <a:rPr lang="en-US" dirty="0"/>
              <a:t>Click to edit Master text</a:t>
            </a:r>
          </a:p>
        </p:txBody>
      </p:sp>
      <p:sp>
        <p:nvSpPr>
          <p:cNvPr id="14" name="Text Placeholder 13"/>
          <p:cNvSpPr>
            <a:spLocks noGrp="1"/>
          </p:cNvSpPr>
          <p:nvPr>
            <p:ph type="body" sz="quarter" idx="11"/>
          </p:nvPr>
        </p:nvSpPr>
        <p:spPr>
          <a:xfrm>
            <a:off x="5371712" y="708163"/>
            <a:ext cx="3670697" cy="3887339"/>
          </a:xfrm>
          <a:prstGeom prst="rect">
            <a:avLst/>
          </a:prstGeom>
        </p:spPr>
        <p:txBody>
          <a:bodyPr/>
          <a:lstStyle>
            <a:lvl1pPr marL="0" indent="0" algn="r">
              <a:buNone/>
              <a:defRPr sz="2000">
                <a:solidFill>
                  <a:schemeClr val="bg1"/>
                </a:solidFill>
              </a:defRPr>
            </a:lvl1pPr>
          </a:lstStyle>
          <a:p>
            <a:pPr lvl="0"/>
            <a:r>
              <a:rPr lang="en-US" dirty="0"/>
              <a:t>Click to edit Master text styles</a:t>
            </a:r>
          </a:p>
        </p:txBody>
      </p:sp>
      <p:sp>
        <p:nvSpPr>
          <p:cNvPr id="11" name="TextBox 10"/>
          <p:cNvSpPr txBox="1"/>
          <p:nvPr userDrawn="1"/>
        </p:nvSpPr>
        <p:spPr>
          <a:xfrm>
            <a:off x="7212066" y="4928730"/>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41E3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41E3A"/>
              </a:solidFill>
              <a:effectLst/>
              <a:uLnTx/>
              <a:uFillTx/>
              <a:latin typeface="Arial"/>
              <a:ea typeface="+mn-ea"/>
              <a:cs typeface="+mn-cs"/>
            </a:endParaRPr>
          </a:p>
        </p:txBody>
      </p:sp>
      <p:cxnSp>
        <p:nvCxnSpPr>
          <p:cNvPr id="13" name="Straight Connector 12"/>
          <p:cNvCxnSpPr/>
          <p:nvPr userDrawn="1"/>
        </p:nvCxnSpPr>
        <p:spPr>
          <a:xfrm>
            <a:off x="1" y="4672484"/>
            <a:ext cx="914614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055911" y="71439"/>
            <a:ext cx="90235" cy="38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92293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Slide">
    <p:bg>
      <p:bgPr>
        <a:solidFill>
          <a:srgbClr val="0B182D"/>
        </a:solidFill>
        <a:effectLst/>
      </p:bgPr>
    </p:bg>
    <p:spTree>
      <p:nvGrpSpPr>
        <p:cNvPr id="1" name=""/>
        <p:cNvGrpSpPr/>
        <p:nvPr/>
      </p:nvGrpSpPr>
      <p:grpSpPr>
        <a:xfrm>
          <a:off x="0" y="0"/>
          <a:ext cx="0" cy="0"/>
          <a:chOff x="0" y="0"/>
          <a:chExt cx="0" cy="0"/>
        </a:xfrm>
      </p:grpSpPr>
      <p:sp>
        <p:nvSpPr>
          <p:cNvPr id="79" name="Shape 79"/>
          <p:cNvSpPr>
            <a:spLocks noGrp="1"/>
          </p:cNvSpPr>
          <p:nvPr>
            <p:ph type="body" sz="quarter" idx="13"/>
          </p:nvPr>
        </p:nvSpPr>
        <p:spPr>
          <a:xfrm>
            <a:off x="1552171" y="2571438"/>
            <a:ext cx="6029513" cy="924961"/>
          </a:xfrm>
          <a:prstGeom prst="rect">
            <a:avLst/>
          </a:prstGeom>
        </p:spPr>
        <p:txBody>
          <a:bodyPr lIns="28574" tIns="28574" rIns="28574" bIns="28574"/>
          <a:lstStyle>
            <a:lvl1pPr algn="ctr">
              <a:defRPr sz="1400">
                <a:solidFill>
                  <a:srgbClr val="FFFFFF"/>
                </a:solidFill>
              </a:defRPr>
            </a:lvl1pPr>
          </a:lstStyle>
          <a:p>
            <a:endParaRPr dirty="0"/>
          </a:p>
        </p:txBody>
      </p:sp>
      <p:sp>
        <p:nvSpPr>
          <p:cNvPr id="80" name="Shape 80"/>
          <p:cNvSpPr>
            <a:spLocks noGrp="1"/>
          </p:cNvSpPr>
          <p:nvPr>
            <p:ph type="body" sz="quarter" idx="14" hasCustomPrompt="1"/>
          </p:nvPr>
        </p:nvSpPr>
        <p:spPr>
          <a:xfrm>
            <a:off x="892969" y="1969425"/>
            <a:ext cx="7347914" cy="628375"/>
          </a:xfrm>
          <a:prstGeom prst="rect">
            <a:avLst/>
          </a:prstGeom>
        </p:spPr>
        <p:txBody>
          <a:bodyPr>
            <a:spAutoFit/>
          </a:bodyPr>
          <a:lstStyle>
            <a:lvl1pPr algn="ctr">
              <a:lnSpc>
                <a:spcPts val="4640"/>
              </a:lnSpc>
              <a:spcBef>
                <a:spcPts val="492"/>
              </a:spcBef>
              <a:defRPr sz="3200" b="1" cap="none" spc="120" baseline="0">
                <a:solidFill>
                  <a:srgbClr val="FFFFFF"/>
                </a:solidFill>
              </a:defRPr>
            </a:lvl1pPr>
          </a:lstStyle>
          <a:p>
            <a:r>
              <a:rPr lang="en-US" dirty="0"/>
              <a:t>TITLE Slide</a:t>
            </a:r>
          </a:p>
        </p:txBody>
      </p:sp>
      <p:sp>
        <p:nvSpPr>
          <p:cNvPr id="8"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FFFFFF"/>
                </a:solidFill>
                <a:latin typeface="Arial"/>
                <a:ea typeface="Arial"/>
                <a:cs typeface="Arial"/>
              </a:defRPr>
            </a:lvl1pPr>
          </a:lstStyle>
          <a:p>
            <a:fld id="{86CB4B4D-7CA3-9044-876B-883B54F8677D}" type="slidenum">
              <a:rPr lang="en-US" smtClean="0"/>
              <a:pPr/>
              <a:t>‹#›</a:t>
            </a:fld>
            <a:endParaRPr lang="en-US" dirty="0"/>
          </a:p>
        </p:txBody>
      </p:sp>
      <p:pic>
        <p:nvPicPr>
          <p:cNvPr id="9" name="Picture 8"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Tree>
    <p:extLst>
      <p:ext uri="{BB962C8B-B14F-4D97-AF65-F5344CB8AC3E}">
        <p14:creationId xmlns:p14="http://schemas.microsoft.com/office/powerpoint/2010/main" val="166967696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2" y="-4700"/>
            <a:ext cx="5268515" cy="4664295"/>
          </a:xfrm>
          <a:prstGeom prst="rect">
            <a:avLst/>
          </a:prstGeom>
        </p:spPr>
        <p:txBody>
          <a:bodyPr/>
          <a:lstStyle/>
          <a:p>
            <a:endParaRPr lang="en-US" dirty="0"/>
          </a:p>
        </p:txBody>
      </p:sp>
      <p:cxnSp>
        <p:nvCxnSpPr>
          <p:cNvPr id="4" name="Straight Connector 3"/>
          <p:cNvCxnSpPr/>
          <p:nvPr userDrawn="1"/>
        </p:nvCxnSpPr>
        <p:spPr>
          <a:xfrm>
            <a:off x="-6351" y="5132615"/>
            <a:ext cx="9152495" cy="0"/>
          </a:xfrm>
          <a:prstGeom prst="line">
            <a:avLst/>
          </a:prstGeom>
          <a:ln w="38100">
            <a:solidFill>
              <a:srgbClr val="C61F3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41E3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41E3A"/>
              </a:solidFill>
              <a:effectLst/>
              <a:uLnTx/>
              <a:uFillTx/>
              <a:latin typeface="Arial"/>
              <a:ea typeface="+mn-ea"/>
              <a:cs typeface="+mn-cs"/>
            </a:endParaRPr>
          </a:p>
        </p:txBody>
      </p:sp>
      <p:sp>
        <p:nvSpPr>
          <p:cNvPr id="6" name="Rectangle 5"/>
          <p:cNvSpPr/>
          <p:nvPr userDrawn="1"/>
        </p:nvSpPr>
        <p:spPr>
          <a:xfrm>
            <a:off x="5267859" y="-1"/>
            <a:ext cx="3878405" cy="46595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userDrawn="1"/>
        </p:nvSpPr>
        <p:spPr>
          <a:xfrm>
            <a:off x="9055911" y="71439"/>
            <a:ext cx="90235" cy="38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 Placeholder 11"/>
          <p:cNvSpPr>
            <a:spLocks noGrp="1"/>
          </p:cNvSpPr>
          <p:nvPr>
            <p:ph type="body" sz="quarter" idx="10"/>
          </p:nvPr>
        </p:nvSpPr>
        <p:spPr>
          <a:xfrm>
            <a:off x="5257822" y="121613"/>
            <a:ext cx="3784102" cy="382190"/>
          </a:xfrm>
          <a:prstGeom prst="rect">
            <a:avLst/>
          </a:prstGeom>
        </p:spPr>
        <p:txBody>
          <a:bodyPr tIns="91440" bIns="91440" anchor="t" anchorCtr="0"/>
          <a:lstStyle>
            <a:lvl1pPr marL="0" indent="0" algn="r">
              <a:buNone/>
              <a:defRPr sz="2400">
                <a:solidFill>
                  <a:schemeClr val="bg1"/>
                </a:solidFill>
                <a:latin typeface="+mj-lt"/>
              </a:defRPr>
            </a:lvl1pPr>
          </a:lstStyle>
          <a:p>
            <a:pPr lvl="0"/>
            <a:r>
              <a:rPr lang="en-US" dirty="0"/>
              <a:t>Click to edit Master text</a:t>
            </a:r>
          </a:p>
        </p:txBody>
      </p:sp>
      <p:sp>
        <p:nvSpPr>
          <p:cNvPr id="14" name="Text Placeholder 13"/>
          <p:cNvSpPr>
            <a:spLocks noGrp="1"/>
          </p:cNvSpPr>
          <p:nvPr>
            <p:ph type="body" sz="quarter" idx="11"/>
          </p:nvPr>
        </p:nvSpPr>
        <p:spPr>
          <a:xfrm>
            <a:off x="5371712" y="708163"/>
            <a:ext cx="3670697" cy="3848882"/>
          </a:xfrm>
          <a:prstGeom prst="rect">
            <a:avLst/>
          </a:prstGeom>
        </p:spPr>
        <p:txBody>
          <a:bodyPr/>
          <a:lstStyle>
            <a:lvl1pPr marL="0" indent="0" algn="r">
              <a:buNone/>
              <a:defRPr sz="2000">
                <a:solidFill>
                  <a:schemeClr val="bg1"/>
                </a:solidFill>
              </a:defRPr>
            </a:lvl1pPr>
          </a:lstStyle>
          <a:p>
            <a:pPr lvl="0"/>
            <a:r>
              <a:rPr lang="en-US" dirty="0"/>
              <a:t>Click to edit Master text styles</a:t>
            </a:r>
          </a:p>
        </p:txBody>
      </p:sp>
      <p:sp>
        <p:nvSpPr>
          <p:cNvPr id="9" name="TextBox 8"/>
          <p:cNvSpPr txBox="1"/>
          <p:nvPr userDrawn="1"/>
        </p:nvSpPr>
        <p:spPr>
          <a:xfrm>
            <a:off x="7212066" y="4928730"/>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41E3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41E3A"/>
              </a:solidFill>
              <a:effectLst/>
              <a:uLnTx/>
              <a:uFillTx/>
              <a:latin typeface="Arial"/>
              <a:ea typeface="+mn-ea"/>
              <a:cs typeface="+mn-cs"/>
            </a:endParaRPr>
          </a:p>
        </p:txBody>
      </p:sp>
      <p:cxnSp>
        <p:nvCxnSpPr>
          <p:cNvPr id="11" name="Straight Connector 10"/>
          <p:cNvCxnSpPr/>
          <p:nvPr userDrawn="1"/>
        </p:nvCxnSpPr>
        <p:spPr>
          <a:xfrm>
            <a:off x="1" y="4672484"/>
            <a:ext cx="9146144" cy="0"/>
          </a:xfrm>
          <a:prstGeom prst="line">
            <a:avLst/>
          </a:prstGeom>
          <a:ln w="38100">
            <a:solidFill>
              <a:srgbClr val="C41E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822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2" y="-4700"/>
            <a:ext cx="5268515" cy="4664295"/>
          </a:xfrm>
          <a:prstGeom prst="rect">
            <a:avLst/>
          </a:prstGeom>
        </p:spPr>
        <p:txBody>
          <a:bodyPr/>
          <a:lstStyle/>
          <a:p>
            <a:endParaRPr lang="en-US" dirty="0"/>
          </a:p>
        </p:txBody>
      </p:sp>
      <p:cxnSp>
        <p:nvCxnSpPr>
          <p:cNvPr id="4" name="Straight Connector 3"/>
          <p:cNvCxnSpPr/>
          <p:nvPr userDrawn="1"/>
        </p:nvCxnSpPr>
        <p:spPr>
          <a:xfrm>
            <a:off x="-6351" y="5132615"/>
            <a:ext cx="9152495" cy="0"/>
          </a:xfrm>
          <a:prstGeom prst="line">
            <a:avLst/>
          </a:prstGeom>
          <a:ln w="38100">
            <a:solidFill>
              <a:srgbClr val="C61F3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12066" y="4928731"/>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41E3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41E3A"/>
              </a:solidFill>
              <a:effectLst/>
              <a:uLnTx/>
              <a:uFillTx/>
              <a:latin typeface="Arial"/>
              <a:ea typeface="+mn-ea"/>
              <a:cs typeface="+mn-cs"/>
            </a:endParaRPr>
          </a:p>
        </p:txBody>
      </p:sp>
      <p:sp>
        <p:nvSpPr>
          <p:cNvPr id="6" name="Rectangle 5"/>
          <p:cNvSpPr/>
          <p:nvPr userDrawn="1"/>
        </p:nvSpPr>
        <p:spPr>
          <a:xfrm>
            <a:off x="5267859" y="-1"/>
            <a:ext cx="3878405" cy="46595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userDrawn="1"/>
        </p:nvSpPr>
        <p:spPr>
          <a:xfrm>
            <a:off x="9055911" y="71439"/>
            <a:ext cx="90235" cy="38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 Placeholder 11"/>
          <p:cNvSpPr>
            <a:spLocks noGrp="1"/>
          </p:cNvSpPr>
          <p:nvPr>
            <p:ph type="body" sz="quarter" idx="10"/>
          </p:nvPr>
        </p:nvSpPr>
        <p:spPr>
          <a:xfrm>
            <a:off x="5257822" y="121613"/>
            <a:ext cx="3784102" cy="382190"/>
          </a:xfrm>
          <a:prstGeom prst="rect">
            <a:avLst/>
          </a:prstGeom>
        </p:spPr>
        <p:txBody>
          <a:bodyPr tIns="91440" bIns="91440" anchor="t" anchorCtr="0"/>
          <a:lstStyle>
            <a:lvl1pPr marL="0" indent="0" algn="r">
              <a:buNone/>
              <a:defRPr sz="2400">
                <a:solidFill>
                  <a:schemeClr val="bg1"/>
                </a:solidFill>
                <a:latin typeface="+mj-lt"/>
              </a:defRPr>
            </a:lvl1pPr>
          </a:lstStyle>
          <a:p>
            <a:pPr lvl="0"/>
            <a:r>
              <a:rPr lang="en-US" dirty="0"/>
              <a:t>Click to edit Master text</a:t>
            </a:r>
          </a:p>
        </p:txBody>
      </p:sp>
      <p:sp>
        <p:nvSpPr>
          <p:cNvPr id="14" name="Text Placeholder 13"/>
          <p:cNvSpPr>
            <a:spLocks noGrp="1"/>
          </p:cNvSpPr>
          <p:nvPr>
            <p:ph type="body" sz="quarter" idx="11"/>
          </p:nvPr>
        </p:nvSpPr>
        <p:spPr>
          <a:xfrm>
            <a:off x="5371712" y="708163"/>
            <a:ext cx="3670697" cy="3848882"/>
          </a:xfrm>
          <a:prstGeom prst="rect">
            <a:avLst/>
          </a:prstGeom>
        </p:spPr>
        <p:txBody>
          <a:bodyPr/>
          <a:lstStyle>
            <a:lvl1pPr marL="0" indent="0" algn="r">
              <a:buNone/>
              <a:defRPr sz="2000">
                <a:solidFill>
                  <a:schemeClr val="bg1"/>
                </a:solidFill>
              </a:defRPr>
            </a:lvl1pPr>
          </a:lstStyle>
          <a:p>
            <a:pPr lvl="0"/>
            <a:r>
              <a:rPr lang="en-US" dirty="0"/>
              <a:t>Click to edit Master text styles</a:t>
            </a:r>
          </a:p>
        </p:txBody>
      </p:sp>
      <p:sp>
        <p:nvSpPr>
          <p:cNvPr id="9" name="TextBox 8"/>
          <p:cNvSpPr txBox="1"/>
          <p:nvPr userDrawn="1"/>
        </p:nvSpPr>
        <p:spPr>
          <a:xfrm>
            <a:off x="7212066" y="4928730"/>
            <a:ext cx="180204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1E94B-E689-4A79-9E06-B91DF4E7BA7C}" type="slidenum">
              <a:rPr kumimoji="0" lang="en-US" sz="1000" b="1" i="0" u="none" strike="noStrike" kern="1200" cap="none" spc="0" normalizeH="0" baseline="0" noProof="0">
                <a:ln>
                  <a:noFill/>
                </a:ln>
                <a:solidFill>
                  <a:srgbClr val="C41E3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C41E3A"/>
              </a:solidFill>
              <a:effectLst/>
              <a:uLnTx/>
              <a:uFillTx/>
              <a:latin typeface="Arial"/>
              <a:ea typeface="+mn-ea"/>
              <a:cs typeface="+mn-cs"/>
            </a:endParaRPr>
          </a:p>
        </p:txBody>
      </p:sp>
      <p:cxnSp>
        <p:nvCxnSpPr>
          <p:cNvPr id="11" name="Straight Connector 10"/>
          <p:cNvCxnSpPr/>
          <p:nvPr userDrawn="1"/>
        </p:nvCxnSpPr>
        <p:spPr>
          <a:xfrm>
            <a:off x="1" y="4672484"/>
            <a:ext cx="9146144" cy="0"/>
          </a:xfrm>
          <a:prstGeom prst="line">
            <a:avLst/>
          </a:prstGeom>
          <a:ln w="38100">
            <a:solidFill>
              <a:srgbClr val="C41E3A"/>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351" y="4727883"/>
            <a:ext cx="599832"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50657" y="4727883"/>
            <a:ext cx="42416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959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2">
    <p:spTree>
      <p:nvGrpSpPr>
        <p:cNvPr id="1" name=""/>
        <p:cNvGrpSpPr/>
        <p:nvPr/>
      </p:nvGrpSpPr>
      <p:grpSpPr>
        <a:xfrm>
          <a:off x="0" y="0"/>
          <a:ext cx="0" cy="0"/>
          <a:chOff x="0" y="0"/>
          <a:chExt cx="0" cy="0"/>
        </a:xfrm>
      </p:grpSpPr>
      <p:pic>
        <p:nvPicPr>
          <p:cNvPr id="2" name="Picture 1" descr="0049.57_Enterprise PPT Slides_Standard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lide Number Placeholder 5"/>
          <p:cNvSpPr>
            <a:spLocks noGrp="1"/>
          </p:cNvSpPr>
          <p:nvPr>
            <p:ph type="sldNum" sz="quarter" idx="12"/>
          </p:nvPr>
        </p:nvSpPr>
        <p:spPr>
          <a:xfrm>
            <a:off x="6891713" y="4868200"/>
            <a:ext cx="2252289" cy="273844"/>
          </a:xfrm>
          <a:prstGeom prst="rect">
            <a:avLst/>
          </a:prstGeom>
        </p:spPr>
        <p:txBody>
          <a:bodyPr lIns="121917" tIns="60958" rIns="121917" bIns="60958"/>
          <a:lstStyle>
            <a:lvl1pPr>
              <a:defRPr>
                <a:solidFill>
                  <a:srgbClr val="89898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C46DCF-9857-6E46-B2FC-55206D4C3681}" type="slidenum">
              <a:rPr kumimoji="0" lang="en-US" sz="1800" b="0" i="0" u="none" strike="noStrike" kern="1200" cap="none" spc="0" normalizeH="0" baseline="0" noProof="0" smtClean="0">
                <a:ln>
                  <a:noFill/>
                </a:ln>
                <a:solidFill>
                  <a:srgbClr val="89898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898989"/>
              </a:solidFill>
              <a:effectLst/>
              <a:uLnTx/>
              <a:uFillTx/>
              <a:latin typeface="Arial"/>
              <a:ea typeface="+mn-ea"/>
              <a:cs typeface="+mn-cs"/>
            </a:endParaRPr>
          </a:p>
        </p:txBody>
      </p:sp>
      <p:sp>
        <p:nvSpPr>
          <p:cNvPr id="8" name="Title 1"/>
          <p:cNvSpPr>
            <a:spLocks noGrp="1"/>
          </p:cNvSpPr>
          <p:nvPr>
            <p:ph type="ctrTitle"/>
          </p:nvPr>
        </p:nvSpPr>
        <p:spPr>
          <a:xfrm>
            <a:off x="344820" y="603506"/>
            <a:ext cx="8460670" cy="554966"/>
          </a:xfrm>
        </p:spPr>
        <p:txBody>
          <a:bodyPr anchor="t" anchorCtr="0">
            <a:normAutofit/>
          </a:bodyPr>
          <a:lstStyle>
            <a:lvl1pPr algn="l">
              <a:defRPr sz="5300"/>
            </a:lvl1pPr>
          </a:lstStyle>
          <a:p>
            <a:r>
              <a:rPr lang="en-US" dirty="0"/>
              <a:t>Click to edit Master title style</a:t>
            </a:r>
          </a:p>
        </p:txBody>
      </p:sp>
      <p:sp>
        <p:nvSpPr>
          <p:cNvPr id="9" name="Content Placeholder 3"/>
          <p:cNvSpPr>
            <a:spLocks noGrp="1"/>
          </p:cNvSpPr>
          <p:nvPr>
            <p:ph sz="half" idx="2"/>
          </p:nvPr>
        </p:nvSpPr>
        <p:spPr>
          <a:xfrm>
            <a:off x="344823" y="1289314"/>
            <a:ext cx="8460669" cy="3439859"/>
          </a:xfrm>
          <a:prstGeom prst="rect">
            <a:avLst/>
          </a:prstGeom>
        </p:spPr>
        <p:txBody>
          <a:bodyPr lIns="121917" tIns="60958" rIns="121917" bIns="60958"/>
          <a:lstStyle>
            <a:lvl1pPr>
              <a:defRPr sz="4300">
                <a:solidFill>
                  <a:schemeClr val="tx1"/>
                </a:solidFill>
              </a:defRPr>
            </a:lvl1pPr>
            <a:lvl2pPr>
              <a:defRPr sz="3700">
                <a:solidFill>
                  <a:schemeClr val="tx1"/>
                </a:solidFill>
              </a:defRPr>
            </a:lvl2pPr>
            <a:lvl3pPr>
              <a:defRPr sz="3200">
                <a:solidFill>
                  <a:schemeClr val="tx1"/>
                </a:solidFill>
              </a:defRPr>
            </a:lvl3pPr>
            <a:lvl4pPr>
              <a:defRPr sz="2700">
                <a:solidFill>
                  <a:schemeClr val="tx1"/>
                </a:solidFill>
              </a:defRPr>
            </a:lvl4pPr>
            <a:lvl5pPr>
              <a:defRPr sz="24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422063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40" y="2920754"/>
            <a:ext cx="2949575" cy="754602"/>
          </a:xfrm>
          <a:prstGeom prst="rect">
            <a:avLst/>
          </a:prstGeom>
        </p:spPr>
        <p:txBody>
          <a:bodyPr anchor="b"/>
          <a:lstStyle>
            <a:lvl1pPr algn="ctr">
              <a:defRPr sz="2933">
                <a:solidFill>
                  <a:schemeClr val="tx2"/>
                </a:solidFill>
              </a:defRPr>
            </a:lvl1pPr>
          </a:lstStyle>
          <a:p>
            <a:r>
              <a:rPr lang="en-US" dirty="0"/>
              <a:t>Title</a:t>
            </a:r>
          </a:p>
        </p:txBody>
      </p:sp>
      <p:sp>
        <p:nvSpPr>
          <p:cNvPr id="3" name="Picture Placeholder 2"/>
          <p:cNvSpPr>
            <a:spLocks noGrp="1"/>
          </p:cNvSpPr>
          <p:nvPr>
            <p:ph type="pic" idx="1"/>
          </p:nvPr>
        </p:nvSpPr>
        <p:spPr>
          <a:xfrm>
            <a:off x="3887788" y="349165"/>
            <a:ext cx="4629150" cy="4052888"/>
          </a:xfrm>
          <a:prstGeom prst="rect">
            <a:avLst/>
          </a:prstGeom>
        </p:spPr>
        <p:txBody>
          <a:bodyPr anchor="ctr"/>
          <a:lstStyle>
            <a:lvl1pPr marL="0" indent="0" algn="ctr">
              <a:buNone/>
              <a:defRPr sz="4267">
                <a:solidFill>
                  <a:schemeClr val="tx2"/>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Footer Placeholder 7"/>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mn-cs"/>
            </a:endParaRPr>
          </a:p>
        </p:txBody>
      </p:sp>
      <p:sp>
        <p:nvSpPr>
          <p:cNvPr id="9" name="Slide Number Placeholder 8"/>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0C70DB-EBA0-46E0-8251-52F7410FE08D}" type="slidenum">
              <a:rPr kumimoji="0" lang="en-US" sz="1800" b="0" i="0" u="none" strike="noStrike" kern="1200" cap="none" spc="0" normalizeH="0" baseline="0" noProof="0">
                <a:ln>
                  <a:noFill/>
                </a:ln>
                <a:solidFill>
                  <a:srgbClr val="26262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262626"/>
              </a:solidFill>
              <a:effectLst/>
              <a:uLnTx/>
              <a:uFillTx/>
              <a:latin typeface="Arial"/>
              <a:ea typeface="+mn-ea"/>
              <a:cs typeface="+mn-cs"/>
            </a:endParaRPr>
          </a:p>
        </p:txBody>
      </p:sp>
      <p:sp>
        <p:nvSpPr>
          <p:cNvPr id="5" name="Picture Placeholder 4"/>
          <p:cNvSpPr>
            <a:spLocks noGrp="1"/>
          </p:cNvSpPr>
          <p:nvPr>
            <p:ph type="pic" sz="quarter" idx="13"/>
          </p:nvPr>
        </p:nvSpPr>
        <p:spPr>
          <a:xfrm>
            <a:off x="1260370" y="951918"/>
            <a:ext cx="1722437" cy="1633537"/>
          </a:xfrm>
          <a:prstGeom prst="ellipse">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1035692571"/>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428428"/>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hangingPunct="1">
              <a:lnSpc>
                <a:spcPct val="100000"/>
              </a:lnSpc>
            </a:pPr>
            <a:fld id="{BEA0C367-D00C-4C1E-9BD7-E9468C51DF30}" type="datetimeFigureOut">
              <a:rPr lang="en-US" sz="1350" smtClean="0">
                <a:solidFill>
                  <a:prstClr val="black">
                    <a:tint val="75000"/>
                  </a:prstClr>
                </a:solidFill>
              </a:rPr>
              <a:pPr defTabSz="685800" hangingPunct="1">
                <a:lnSpc>
                  <a:spcPct val="100000"/>
                </a:lnSpc>
              </a:pPr>
              <a:t>11/10/2016</a:t>
            </a:fld>
            <a:endParaRPr lang="en-US" sz="1350"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hangingPunct="1">
              <a:lnSpc>
                <a:spcPct val="100000"/>
              </a:lnSpc>
            </a:pPr>
            <a:endParaRPr lang="en-US" sz="1350"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hangingPunct="1">
              <a:lnSpc>
                <a:spcPct val="100000"/>
              </a:lnSpc>
            </a:pPr>
            <a:fld id="{2C97737F-CBA1-4199-A188-C3873FA98B27}" type="slidenum">
              <a:rPr lang="en-US" sz="1350" smtClean="0">
                <a:solidFill>
                  <a:prstClr val="black">
                    <a:tint val="75000"/>
                  </a:prstClr>
                </a:solidFill>
              </a:rPr>
              <a:pPr defTabSz="685800" hangingPunct="1">
                <a:lnSpc>
                  <a:spcPct val="100000"/>
                </a:lnSpc>
              </a:pPr>
              <a:t>‹#›</a:t>
            </a:fld>
            <a:endParaRPr lang="en-US" sz="1350" dirty="0">
              <a:solidFill>
                <a:prstClr val="black">
                  <a:tint val="75000"/>
                </a:prstClr>
              </a:solidFill>
            </a:endParaRPr>
          </a:p>
        </p:txBody>
      </p:sp>
    </p:spTree>
    <p:extLst>
      <p:ext uri="{BB962C8B-B14F-4D97-AF65-F5344CB8AC3E}">
        <p14:creationId xmlns:p14="http://schemas.microsoft.com/office/powerpoint/2010/main" val="411213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Half Image (Right)">
    <p:spTree>
      <p:nvGrpSpPr>
        <p:cNvPr id="1" name=""/>
        <p:cNvGrpSpPr/>
        <p:nvPr/>
      </p:nvGrpSpPr>
      <p:grpSpPr>
        <a:xfrm>
          <a:off x="0" y="0"/>
          <a:ext cx="0" cy="0"/>
          <a:chOff x="0" y="0"/>
          <a:chExt cx="0" cy="0"/>
        </a:xfrm>
      </p:grpSpPr>
      <p:sp>
        <p:nvSpPr>
          <p:cNvPr id="164" name="Shape 164"/>
          <p:cNvSpPr>
            <a:spLocks noGrp="1"/>
          </p:cNvSpPr>
          <p:nvPr>
            <p:ph type="body" sz="quarter" idx="13"/>
          </p:nvPr>
        </p:nvSpPr>
        <p:spPr>
          <a:xfrm>
            <a:off x="668339" y="2023633"/>
            <a:ext cx="3303298" cy="2202004"/>
          </a:xfrm>
          <a:prstGeom prst="rect">
            <a:avLst/>
          </a:prstGeom>
        </p:spPr>
        <p:txBody>
          <a:bodyPr lIns="28574" tIns="28574" rIns="28574" bIns="28574"/>
          <a:lstStyle>
            <a:lvl1pPr>
              <a:lnSpc>
                <a:spcPct val="130000"/>
              </a:lnSpc>
              <a:spcBef>
                <a:spcPts val="0"/>
              </a:spcBef>
              <a:defRPr sz="2400">
                <a:solidFill>
                  <a:schemeClr val="tx1"/>
                </a:solidFill>
              </a:defRPr>
            </a:lvl1pPr>
          </a:lstStyle>
          <a:p>
            <a:endParaRPr dirty="0"/>
          </a:p>
        </p:txBody>
      </p:sp>
      <p:sp>
        <p:nvSpPr>
          <p:cNvPr id="165" name="Shape 165"/>
          <p:cNvSpPr>
            <a:spLocks noGrp="1"/>
          </p:cNvSpPr>
          <p:nvPr>
            <p:ph type="pic" idx="14"/>
          </p:nvPr>
        </p:nvSpPr>
        <p:spPr>
          <a:xfrm>
            <a:off x="4571402" y="0"/>
            <a:ext cx="4572001" cy="5143501"/>
          </a:xfrm>
          <a:prstGeom prst="rect">
            <a:avLst/>
          </a:prstGeom>
        </p:spPr>
        <p:txBody>
          <a:bodyPr lIns="64291" tIns="32145" rIns="64291" bIns="32145">
            <a:noAutofit/>
          </a:bodyPr>
          <a:lstStyle/>
          <a:p>
            <a:endParaRPr/>
          </a:p>
        </p:txBody>
      </p:sp>
      <p:sp>
        <p:nvSpPr>
          <p:cNvPr id="166" name="Shape 166"/>
          <p:cNvSpPr>
            <a:spLocks noGrp="1"/>
          </p:cNvSpPr>
          <p:nvPr>
            <p:ph type="body" sz="quarter" idx="15"/>
          </p:nvPr>
        </p:nvSpPr>
        <p:spPr>
          <a:xfrm>
            <a:off x="668661" y="1542006"/>
            <a:ext cx="3298560" cy="469357"/>
          </a:xfrm>
          <a:prstGeom prst="rect">
            <a:avLst/>
          </a:prstGeom>
        </p:spPr>
        <p:txBody>
          <a:bodyPr wrap="square" anchor="b">
            <a:spAutoFit/>
          </a:bodyPr>
          <a:lstStyle>
            <a:lvl1pPr>
              <a:lnSpc>
                <a:spcPct val="100000"/>
              </a:lnSpc>
              <a:spcBef>
                <a:spcPts val="0"/>
              </a:spcBef>
              <a:defRPr sz="2800" b="1" cap="none" spc="30">
                <a:solidFill>
                  <a:schemeClr val="tx1"/>
                </a:solidFill>
                <a:latin typeface="Arial"/>
                <a:cs typeface="Arial"/>
              </a:defRPr>
            </a:lvl1pPr>
          </a:lstStyle>
          <a:p>
            <a:endParaRPr lang="en-US" dirty="0"/>
          </a:p>
        </p:txBody>
      </p:sp>
      <p:sp>
        <p:nvSpPr>
          <p:cNvPr id="9"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10" name="Picture 9"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ird Image (Right)">
    <p:spTree>
      <p:nvGrpSpPr>
        <p:cNvPr id="1" name=""/>
        <p:cNvGrpSpPr/>
        <p:nvPr/>
      </p:nvGrpSpPr>
      <p:grpSpPr>
        <a:xfrm>
          <a:off x="0" y="0"/>
          <a:ext cx="0" cy="0"/>
          <a:chOff x="0" y="0"/>
          <a:chExt cx="0" cy="0"/>
        </a:xfrm>
      </p:grpSpPr>
      <p:sp>
        <p:nvSpPr>
          <p:cNvPr id="165" name="Shape 165"/>
          <p:cNvSpPr>
            <a:spLocks noGrp="1"/>
          </p:cNvSpPr>
          <p:nvPr>
            <p:ph type="pic" idx="14"/>
          </p:nvPr>
        </p:nvSpPr>
        <p:spPr>
          <a:xfrm>
            <a:off x="6090374" y="0"/>
            <a:ext cx="3053029" cy="5143501"/>
          </a:xfrm>
          <a:prstGeom prst="rect">
            <a:avLst/>
          </a:prstGeom>
        </p:spPr>
        <p:txBody>
          <a:bodyPr lIns="64291" tIns="32145" rIns="64291" bIns="32145">
            <a:noAutofit/>
          </a:bodyPr>
          <a:lstStyle/>
          <a:p>
            <a:endParaRPr/>
          </a:p>
        </p:txBody>
      </p:sp>
      <p:sp>
        <p:nvSpPr>
          <p:cNvPr id="9"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10" name="Picture 9"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7" name="Shape 164"/>
          <p:cNvSpPr>
            <a:spLocks noGrp="1"/>
          </p:cNvSpPr>
          <p:nvPr>
            <p:ph type="body" sz="quarter" idx="13"/>
          </p:nvPr>
        </p:nvSpPr>
        <p:spPr>
          <a:xfrm>
            <a:off x="668339" y="2023633"/>
            <a:ext cx="4665662" cy="2202004"/>
          </a:xfrm>
          <a:prstGeom prst="rect">
            <a:avLst/>
          </a:prstGeom>
        </p:spPr>
        <p:txBody>
          <a:bodyPr lIns="28574" tIns="28574" rIns="28574" bIns="28574"/>
          <a:lstStyle>
            <a:lvl1pPr>
              <a:lnSpc>
                <a:spcPct val="130000"/>
              </a:lnSpc>
              <a:spcBef>
                <a:spcPts val="0"/>
              </a:spcBef>
              <a:defRPr sz="2400">
                <a:solidFill>
                  <a:schemeClr val="tx1"/>
                </a:solidFill>
              </a:defRPr>
            </a:lvl1pPr>
          </a:lstStyle>
          <a:p>
            <a:endParaRPr dirty="0"/>
          </a:p>
        </p:txBody>
      </p:sp>
      <p:sp>
        <p:nvSpPr>
          <p:cNvPr id="8" name="Shape 166"/>
          <p:cNvSpPr>
            <a:spLocks noGrp="1"/>
          </p:cNvSpPr>
          <p:nvPr>
            <p:ph type="body" sz="quarter" idx="15"/>
          </p:nvPr>
        </p:nvSpPr>
        <p:spPr>
          <a:xfrm>
            <a:off x="668660" y="1542006"/>
            <a:ext cx="4658969" cy="469357"/>
          </a:xfrm>
          <a:prstGeom prst="rect">
            <a:avLst/>
          </a:prstGeom>
        </p:spPr>
        <p:txBody>
          <a:bodyPr wrap="square" anchor="b">
            <a:spAutoFit/>
          </a:bodyPr>
          <a:lstStyle>
            <a:lvl1pPr>
              <a:lnSpc>
                <a:spcPct val="100000"/>
              </a:lnSpc>
              <a:spcBef>
                <a:spcPts val="0"/>
              </a:spcBef>
              <a:defRPr sz="2800" b="1" cap="none" spc="30">
                <a:solidFill>
                  <a:schemeClr val="tx1"/>
                </a:solidFill>
                <a:latin typeface="Arial"/>
                <a:cs typeface="Arial"/>
              </a:defRPr>
            </a:lvl1pPr>
          </a:lstStyle>
          <a:p>
            <a:endParaRPr lang="en-US" dirty="0"/>
          </a:p>
        </p:txBody>
      </p:sp>
    </p:spTree>
    <p:extLst>
      <p:ext uri="{BB962C8B-B14F-4D97-AF65-F5344CB8AC3E}">
        <p14:creationId xmlns:p14="http://schemas.microsoft.com/office/powerpoint/2010/main" val="203850149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With Image (Right)">
    <p:spTree>
      <p:nvGrpSpPr>
        <p:cNvPr id="1" name=""/>
        <p:cNvGrpSpPr/>
        <p:nvPr/>
      </p:nvGrpSpPr>
      <p:grpSpPr>
        <a:xfrm>
          <a:off x="0" y="0"/>
          <a:ext cx="0" cy="0"/>
          <a:chOff x="0" y="0"/>
          <a:chExt cx="0" cy="0"/>
        </a:xfrm>
      </p:grpSpPr>
      <p:sp>
        <p:nvSpPr>
          <p:cNvPr id="188" name="Shape 188"/>
          <p:cNvSpPr>
            <a:spLocks noGrp="1"/>
          </p:cNvSpPr>
          <p:nvPr>
            <p:ph type="pic" sz="quarter" idx="15"/>
          </p:nvPr>
        </p:nvSpPr>
        <p:spPr>
          <a:xfrm>
            <a:off x="4571401" y="1632780"/>
            <a:ext cx="3673361" cy="2066266"/>
          </a:xfrm>
          <a:prstGeom prst="rect">
            <a:avLst/>
          </a:prstGeom>
        </p:spPr>
        <p:txBody>
          <a:bodyPr lIns="64291" tIns="32145" rIns="64291" bIns="32145">
            <a:noAutofit/>
          </a:bodyPr>
          <a:lstStyle/>
          <a:p>
            <a:endParaRPr/>
          </a:p>
        </p:txBody>
      </p:sp>
      <p:sp>
        <p:nvSpPr>
          <p:cNvPr id="9"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10" name="Picture 9"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
        <p:nvSpPr>
          <p:cNvPr id="7" name="Shape 164"/>
          <p:cNvSpPr>
            <a:spLocks noGrp="1"/>
          </p:cNvSpPr>
          <p:nvPr>
            <p:ph type="body" sz="quarter" idx="13"/>
          </p:nvPr>
        </p:nvSpPr>
        <p:spPr>
          <a:xfrm>
            <a:off x="668339" y="2023633"/>
            <a:ext cx="3302000" cy="2202004"/>
          </a:xfrm>
          <a:prstGeom prst="rect">
            <a:avLst/>
          </a:prstGeom>
        </p:spPr>
        <p:txBody>
          <a:bodyPr lIns="28574" tIns="28574" rIns="28574" bIns="28574"/>
          <a:lstStyle>
            <a:lvl1pPr>
              <a:lnSpc>
                <a:spcPct val="130000"/>
              </a:lnSpc>
              <a:spcBef>
                <a:spcPts val="0"/>
              </a:spcBef>
              <a:defRPr sz="2400">
                <a:solidFill>
                  <a:schemeClr val="tx1"/>
                </a:solidFill>
              </a:defRPr>
            </a:lvl1pPr>
          </a:lstStyle>
          <a:p>
            <a:endParaRPr dirty="0"/>
          </a:p>
        </p:txBody>
      </p:sp>
      <p:sp>
        <p:nvSpPr>
          <p:cNvPr id="8" name="Shape 166"/>
          <p:cNvSpPr>
            <a:spLocks noGrp="1"/>
          </p:cNvSpPr>
          <p:nvPr>
            <p:ph type="body" sz="quarter" idx="16"/>
          </p:nvPr>
        </p:nvSpPr>
        <p:spPr>
          <a:xfrm>
            <a:off x="668661" y="1542006"/>
            <a:ext cx="3297264" cy="469357"/>
          </a:xfrm>
          <a:prstGeom prst="rect">
            <a:avLst/>
          </a:prstGeom>
        </p:spPr>
        <p:txBody>
          <a:bodyPr wrap="square" anchor="b">
            <a:spAutoFit/>
          </a:bodyPr>
          <a:lstStyle>
            <a:lvl1pPr>
              <a:lnSpc>
                <a:spcPct val="100000"/>
              </a:lnSpc>
              <a:spcBef>
                <a:spcPts val="0"/>
              </a:spcBef>
              <a:defRPr sz="2800" b="1" cap="none" spc="30">
                <a:solidFill>
                  <a:schemeClr val="tx1"/>
                </a:solidFill>
                <a:latin typeface="Arial"/>
                <a:cs typeface="Arial"/>
              </a:defRPr>
            </a:lvl1pPr>
          </a:lstStyle>
          <a:p>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st With Image (Left) BLUE">
    <p:bg>
      <p:bgPr>
        <a:solidFill>
          <a:schemeClr val="bg1"/>
        </a:solidFill>
        <a:effectLst/>
      </p:bgPr>
    </p:bg>
    <p:spTree>
      <p:nvGrpSpPr>
        <p:cNvPr id="1" name=""/>
        <p:cNvGrpSpPr/>
        <p:nvPr/>
      </p:nvGrpSpPr>
      <p:grpSpPr>
        <a:xfrm>
          <a:off x="0" y="0"/>
          <a:ext cx="0" cy="0"/>
          <a:chOff x="0" y="0"/>
          <a:chExt cx="0" cy="0"/>
        </a:xfrm>
      </p:grpSpPr>
      <p:sp>
        <p:nvSpPr>
          <p:cNvPr id="219" name="Shape 219"/>
          <p:cNvSpPr>
            <a:spLocks noGrp="1"/>
          </p:cNvSpPr>
          <p:nvPr>
            <p:ph type="pic" sz="quarter" idx="13"/>
          </p:nvPr>
        </p:nvSpPr>
        <p:spPr>
          <a:xfrm>
            <a:off x="890707" y="1632780"/>
            <a:ext cx="3673361" cy="2066266"/>
          </a:xfrm>
          <a:prstGeom prst="rect">
            <a:avLst/>
          </a:prstGeom>
        </p:spPr>
        <p:txBody>
          <a:bodyPr lIns="64291" tIns="32145" rIns="64291" bIns="32145">
            <a:noAutofit/>
          </a:bodyPr>
          <a:lstStyle/>
          <a:p>
            <a:endParaRPr/>
          </a:p>
        </p:txBody>
      </p:sp>
      <p:sp>
        <p:nvSpPr>
          <p:cNvPr id="221" name="Shape 221"/>
          <p:cNvSpPr>
            <a:spLocks noGrp="1"/>
          </p:cNvSpPr>
          <p:nvPr>
            <p:ph type="body" sz="quarter" idx="15"/>
          </p:nvPr>
        </p:nvSpPr>
        <p:spPr>
          <a:xfrm>
            <a:off x="5139035" y="1552459"/>
            <a:ext cx="3081039" cy="469357"/>
          </a:xfrm>
          <a:prstGeom prst="rect">
            <a:avLst/>
          </a:prstGeom>
        </p:spPr>
        <p:txBody>
          <a:bodyPr wrap="square" anchor="b">
            <a:spAutoFit/>
          </a:bodyPr>
          <a:lstStyle>
            <a:lvl1pPr>
              <a:lnSpc>
                <a:spcPct val="100000"/>
              </a:lnSpc>
              <a:spcBef>
                <a:spcPts val="773"/>
              </a:spcBef>
              <a:defRPr sz="2800" b="1" cap="none" spc="30">
                <a:solidFill>
                  <a:schemeClr val="tx1"/>
                </a:solidFill>
                <a:latin typeface="Arial"/>
                <a:cs typeface="Arial"/>
              </a:defRPr>
            </a:lvl1pPr>
          </a:lstStyle>
          <a:p>
            <a:endParaRPr lang="en-US" dirty="0"/>
          </a:p>
        </p:txBody>
      </p:sp>
      <p:sp>
        <p:nvSpPr>
          <p:cNvPr id="3" name="Text Placeholder 2"/>
          <p:cNvSpPr>
            <a:spLocks noGrp="1"/>
          </p:cNvSpPr>
          <p:nvPr>
            <p:ph type="body" sz="quarter" idx="16"/>
          </p:nvPr>
        </p:nvSpPr>
        <p:spPr>
          <a:xfrm>
            <a:off x="5139036" y="2034453"/>
            <a:ext cx="3081039" cy="2464594"/>
          </a:xfrm>
        </p:spPr>
        <p:txBody>
          <a:bodyPr vert="horz"/>
          <a:lstStyle>
            <a:lvl1pPr marL="200911" indent="-200911">
              <a:lnSpc>
                <a:spcPct val="110000"/>
              </a:lnSpc>
              <a:spcBef>
                <a:spcPts val="1547"/>
              </a:spcBef>
              <a:buFont typeface="Arial"/>
              <a:buChar char="•"/>
              <a:defRPr sz="2400">
                <a:solidFill>
                  <a:schemeClr val="tx1"/>
                </a:solidFill>
              </a:defRPr>
            </a:lvl1pPr>
            <a:lvl2pPr marL="200911" indent="-200911">
              <a:lnSpc>
                <a:spcPct val="110000"/>
              </a:lnSpc>
              <a:spcBef>
                <a:spcPts val="1547"/>
              </a:spcBef>
              <a:buFont typeface="Arial"/>
              <a:buChar char="•"/>
              <a:defRPr>
                <a:solidFill>
                  <a:srgbClr val="FFFFFF"/>
                </a:solidFill>
              </a:defRPr>
            </a:lvl2pPr>
            <a:lvl3pPr marL="200911" indent="-200911">
              <a:lnSpc>
                <a:spcPct val="110000"/>
              </a:lnSpc>
              <a:spcBef>
                <a:spcPts val="1547"/>
              </a:spcBef>
              <a:buFont typeface="Arial"/>
              <a:buChar char="•"/>
              <a:defRPr>
                <a:solidFill>
                  <a:srgbClr val="FFFFFF"/>
                </a:solidFill>
              </a:defRPr>
            </a:lvl3pPr>
            <a:lvl4pPr marL="200911" indent="-200911">
              <a:lnSpc>
                <a:spcPct val="110000"/>
              </a:lnSpc>
              <a:spcBef>
                <a:spcPts val="1547"/>
              </a:spcBef>
              <a:buFont typeface="Arial"/>
              <a:buChar char="•"/>
              <a:defRPr>
                <a:solidFill>
                  <a:srgbClr val="FFFFFF"/>
                </a:solidFill>
              </a:defRPr>
            </a:lvl4pPr>
            <a:lvl5pPr marL="200911" indent="-200911">
              <a:lnSpc>
                <a:spcPct val="110000"/>
              </a:lnSpc>
              <a:spcBef>
                <a:spcPts val="1547"/>
              </a:spcBef>
              <a:buFont typeface="Arial"/>
              <a:buChar char="•"/>
              <a:defRPr>
                <a:solidFill>
                  <a:srgbClr val="FFFFFF"/>
                </a:solidFill>
              </a:defRPr>
            </a:lvl5pPr>
          </a:lstStyle>
          <a:p>
            <a:pPr lvl="0"/>
            <a:endParaRPr lang="en-US" dirty="0"/>
          </a:p>
        </p:txBody>
      </p:sp>
      <p:sp>
        <p:nvSpPr>
          <p:cNvPr id="7"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pic>
        <p:nvPicPr>
          <p:cNvPr id="9" name="Picture 8"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rgbClr val="0B182D"/>
        </a:solidFill>
        <a:effectLst/>
      </p:bgPr>
    </p:bg>
    <p:spTree>
      <p:nvGrpSpPr>
        <p:cNvPr id="1" name=""/>
        <p:cNvGrpSpPr/>
        <p:nvPr/>
      </p:nvGrpSpPr>
      <p:grpSpPr>
        <a:xfrm>
          <a:off x="0" y="0"/>
          <a:ext cx="0" cy="0"/>
          <a:chOff x="0" y="0"/>
          <a:chExt cx="0" cy="0"/>
        </a:xfrm>
      </p:grpSpPr>
      <p:sp>
        <p:nvSpPr>
          <p:cNvPr id="59" name="Shape 59"/>
          <p:cNvSpPr/>
          <p:nvPr/>
        </p:nvSpPr>
        <p:spPr>
          <a:xfrm>
            <a:off x="3934645" y="1135857"/>
            <a:ext cx="1231749" cy="1885129"/>
          </a:xfrm>
          <a:prstGeom prst="rect">
            <a:avLst/>
          </a:prstGeom>
          <a:ln w="3175">
            <a:miter lim="400000"/>
          </a:ln>
          <a:extLst>
            <a:ext uri="{C572A759-6A51-4108-AA02-DFA0A04FC94B}">
              <ma14:wrappingTextBoxFlag xmlns="" xmlns:ma14="http://schemas.microsoft.com/office/mac/drawingml/2011/main" val="1"/>
            </a:ext>
          </a:extLst>
        </p:spPr>
        <p:txBody>
          <a:bodyPr wrap="square" lIns="19049" tIns="19049" rIns="19049" bIns="19049">
            <a:spAutoFit/>
          </a:bodyPr>
          <a:lstStyle>
            <a:lvl1pPr algn="ctr">
              <a:lnSpc>
                <a:spcPct val="100000"/>
              </a:lnSpc>
              <a:spcBef>
                <a:spcPts val="1000"/>
              </a:spcBef>
              <a:defRPr sz="12000" spc="479">
                <a:solidFill>
                  <a:srgbClr val="DCDEE0"/>
                </a:solidFill>
                <a:latin typeface="Source Sans Pro Light"/>
                <a:ea typeface="Source Sans Pro Light"/>
                <a:cs typeface="Source Sans Pro Light"/>
                <a:sym typeface="Source Sans Pro Light"/>
              </a:defRPr>
            </a:lvl1pPr>
          </a:lstStyle>
          <a:p>
            <a:r>
              <a:rPr dirty="0">
                <a:solidFill>
                  <a:srgbClr val="FFFFFF"/>
                </a:solidFill>
                <a:latin typeface="Georgia"/>
                <a:ea typeface="Arial"/>
                <a:cs typeface="Georgia"/>
              </a:rPr>
              <a:t>“</a:t>
            </a:r>
          </a:p>
        </p:txBody>
      </p:sp>
      <p:sp>
        <p:nvSpPr>
          <p:cNvPr id="3" name="Text Placeholder 2"/>
          <p:cNvSpPr>
            <a:spLocks noGrp="1"/>
          </p:cNvSpPr>
          <p:nvPr>
            <p:ph type="body" sz="quarter" idx="14" hasCustomPrompt="1"/>
          </p:nvPr>
        </p:nvSpPr>
        <p:spPr>
          <a:xfrm>
            <a:off x="2403476" y="3557849"/>
            <a:ext cx="4308475" cy="327422"/>
          </a:xfrm>
        </p:spPr>
        <p:txBody>
          <a:bodyPr vert="horz"/>
          <a:lstStyle>
            <a:lvl1pPr algn="ctr">
              <a:defRPr sz="2000" i="0" cap="none" spc="120" baseline="0">
                <a:solidFill>
                  <a:srgbClr val="FFFFFF"/>
                </a:solidFill>
              </a:defRPr>
            </a:lvl1pPr>
          </a:lstStyle>
          <a:p>
            <a:pPr lvl="0"/>
            <a:r>
              <a:rPr lang="en-US" dirty="0"/>
              <a:t>– Quote Credit, Their Credentials</a:t>
            </a:r>
          </a:p>
        </p:txBody>
      </p:sp>
      <p:sp>
        <p:nvSpPr>
          <p:cNvPr id="8" name="Shape 58"/>
          <p:cNvSpPr>
            <a:spLocks noGrp="1"/>
          </p:cNvSpPr>
          <p:nvPr>
            <p:ph type="body" sz="quarter" idx="13"/>
          </p:nvPr>
        </p:nvSpPr>
        <p:spPr>
          <a:xfrm>
            <a:off x="2401394" y="2023554"/>
            <a:ext cx="4283893" cy="598623"/>
          </a:xfrm>
          <a:prstGeom prst="rect">
            <a:avLst/>
          </a:prstGeom>
        </p:spPr>
        <p:txBody>
          <a:bodyPr wrap="square" anchor="t">
            <a:spAutoFit/>
          </a:bodyPr>
          <a:lstStyle>
            <a:lvl1pPr algn="ctr">
              <a:lnSpc>
                <a:spcPct val="130000"/>
              </a:lnSpc>
              <a:defRPr sz="2800" cap="none" spc="100">
                <a:solidFill>
                  <a:schemeClr val="bg1"/>
                </a:solidFill>
                <a:latin typeface="Arial"/>
                <a:ea typeface="Arial"/>
                <a:cs typeface="Arial"/>
                <a:sym typeface="Source Sans Pro Light"/>
              </a:defRPr>
            </a:lvl1pPr>
          </a:lstStyle>
          <a:p>
            <a:endParaRPr lang="en-US" dirty="0"/>
          </a:p>
        </p:txBody>
      </p:sp>
      <p:sp>
        <p:nvSpPr>
          <p:cNvPr id="7"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FFFFFF"/>
                </a:solidFill>
                <a:latin typeface="Arial"/>
                <a:ea typeface="Arial"/>
                <a:cs typeface="Arial"/>
              </a:defRPr>
            </a:lvl1pPr>
          </a:lstStyle>
          <a:p>
            <a:fld id="{86CB4B4D-7CA3-9044-876B-883B54F8677D}" type="slidenum">
              <a:rPr lang="en-US" smtClean="0"/>
              <a:pPr/>
              <a:t>‹#›</a:t>
            </a:fld>
            <a:endParaRPr lang="en-US" dirty="0"/>
          </a:p>
        </p:txBody>
      </p:sp>
      <p:pic>
        <p:nvPicPr>
          <p:cNvPr id="10" name="Picture 9" descr="ACS-RGB-no strok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4510838"/>
            <a:ext cx="660400" cy="425785"/>
          </a:xfrm>
          <a:prstGeom prst="rect">
            <a:avLst/>
          </a:prstGeom>
        </p:spPr>
      </p:pic>
    </p:spTree>
    <p:extLst>
      <p:ext uri="{BB962C8B-B14F-4D97-AF65-F5344CB8AC3E}">
        <p14:creationId xmlns:p14="http://schemas.microsoft.com/office/powerpoint/2010/main" val="13704780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842714" y="2861260"/>
            <a:ext cx="3301287" cy="1307307"/>
          </a:xfrm>
          <a:prstGeom prst="rect">
            <a:avLst/>
          </a:prstGeom>
          <a:ln w="3175">
            <a:miter lim="400000"/>
          </a:ln>
          <a:extLst>
            <a:ext uri="{C572A759-6A51-4108-AA02-DFA0A04FC94B}">
              <ma14:wrappingTextBoxFlag xmlns="" xmlns:ma14="http://schemas.microsoft.com/office/mac/drawingml/2011/main" val="1"/>
            </a:ext>
          </a:extLst>
        </p:spPr>
        <p:txBody>
          <a:bodyPr lIns="19049" tIns="19049" rIns="19049" bIns="19049" anchor="b">
            <a:normAutofit/>
          </a:bodyPr>
          <a:lstStyle/>
          <a:p>
            <a:r>
              <a:rPr dirty="0"/>
              <a:t>Title Text</a:t>
            </a:r>
          </a:p>
        </p:txBody>
      </p:sp>
      <p:sp>
        <p:nvSpPr>
          <p:cNvPr id="3" name="Shape 3"/>
          <p:cNvSpPr>
            <a:spLocks noGrp="1"/>
          </p:cNvSpPr>
          <p:nvPr>
            <p:ph type="body" idx="1"/>
          </p:nvPr>
        </p:nvSpPr>
        <p:spPr>
          <a:xfrm>
            <a:off x="666751" y="2632472"/>
            <a:ext cx="7810501" cy="446485"/>
          </a:xfrm>
          <a:prstGeom prst="rect">
            <a:avLst/>
          </a:prstGeom>
          <a:ln w="3175">
            <a:miter lim="400000"/>
          </a:ln>
          <a:extLst>
            <a:ext uri="{C572A759-6A51-4108-AA02-DFA0A04FC94B}">
              <ma14:wrappingTextBoxFlag xmlns="" xmlns:ma14="http://schemas.microsoft.com/office/mac/drawingml/2011/main" val="1"/>
            </a:ext>
          </a:extLst>
        </p:spPr>
        <p:txBody>
          <a:bodyPr lIns="19049" tIns="19049" rIns="19049" bIns="19049">
            <a:no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8688750" y="4694784"/>
            <a:ext cx="166710" cy="161581"/>
          </a:xfrm>
          <a:prstGeom prst="rect">
            <a:avLst/>
          </a:prstGeom>
          <a:ln w="3175">
            <a:miter lim="400000"/>
          </a:ln>
        </p:spPr>
        <p:txBody>
          <a:bodyPr wrap="none" lIns="19049" tIns="19049" rIns="19049" bIns="19049">
            <a:spAutoFit/>
          </a:bodyPr>
          <a:lstStyle>
            <a:lvl1pPr algn="ctr">
              <a:lnSpc>
                <a:spcPct val="100000"/>
              </a:lnSpc>
              <a:defRPr sz="800">
                <a:solidFill>
                  <a:srgbClr val="A6AAA9"/>
                </a:solidFill>
                <a:latin typeface="Arial"/>
                <a:ea typeface="Arial"/>
                <a:cs typeface="Arial"/>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58" r:id="rId2"/>
    <p:sldLayoutId id="2147483682" r:id="rId3"/>
    <p:sldLayoutId id="2147483686" r:id="rId4"/>
    <p:sldLayoutId id="2147483664" r:id="rId5"/>
    <p:sldLayoutId id="2147483675" r:id="rId6"/>
    <p:sldLayoutId id="2147483666" r:id="rId7"/>
    <p:sldLayoutId id="2147483669" r:id="rId8"/>
    <p:sldLayoutId id="2147483681" r:id="rId9"/>
    <p:sldLayoutId id="2147483683" r:id="rId10"/>
    <p:sldLayoutId id="2147483680" r:id="rId11"/>
    <p:sldLayoutId id="2147483684" r:id="rId12"/>
    <p:sldLayoutId id="2147483679" r:id="rId13"/>
    <p:sldLayoutId id="2147483685" r:id="rId14"/>
    <p:sldLayoutId id="2147483690" r:id="rId15"/>
    <p:sldLayoutId id="2147483755" r:id="rId16"/>
  </p:sldLayoutIdLst>
  <p:transition spd="med"/>
  <p:txStyles>
    <p:titleStyle>
      <a:lvl1pPr marL="0" marR="0" indent="0" algn="l" defTabSz="412735" rtl="0" latinLnBrk="0">
        <a:lnSpc>
          <a:spcPts val="1758"/>
        </a:lnSpc>
        <a:spcBef>
          <a:spcPts val="0"/>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1pPr>
      <a:lvl2pPr marL="0" marR="0" indent="160729" algn="l" defTabSz="412735" rtl="0" latinLnBrk="0">
        <a:lnSpc>
          <a:spcPts val="1758"/>
        </a:lnSpc>
        <a:spcBef>
          <a:spcPts val="0"/>
        </a:spcBef>
        <a:spcAft>
          <a:spcPts val="0"/>
        </a:spcAft>
        <a:buClrTx/>
        <a:buSzTx/>
        <a:buFontTx/>
        <a:buNone/>
        <a:tabLst/>
        <a:defRPr sz="1100" b="0" i="0" u="none" strike="noStrike" cap="none" spc="0" baseline="0">
          <a:ln>
            <a:noFill/>
          </a:ln>
          <a:solidFill>
            <a:srgbClr val="373A36"/>
          </a:solidFill>
          <a:uFillTx/>
          <a:latin typeface="+mn-lt"/>
          <a:ea typeface="+mn-ea"/>
          <a:cs typeface="+mn-cs"/>
          <a:sym typeface="Source Sans Pro"/>
        </a:defRPr>
      </a:lvl2pPr>
      <a:lvl3pPr marL="0" marR="0" indent="321457" algn="l" defTabSz="412735" rtl="0" latinLnBrk="0">
        <a:lnSpc>
          <a:spcPts val="1758"/>
        </a:lnSpc>
        <a:spcBef>
          <a:spcPts val="0"/>
        </a:spcBef>
        <a:spcAft>
          <a:spcPts val="0"/>
        </a:spcAft>
        <a:buClrTx/>
        <a:buSzTx/>
        <a:buFontTx/>
        <a:buNone/>
        <a:tabLst/>
        <a:defRPr sz="1100" b="0" i="0" u="none" strike="noStrike" cap="none" spc="0" baseline="0">
          <a:ln>
            <a:noFill/>
          </a:ln>
          <a:solidFill>
            <a:srgbClr val="373A36"/>
          </a:solidFill>
          <a:uFillTx/>
          <a:latin typeface="+mn-lt"/>
          <a:ea typeface="+mn-ea"/>
          <a:cs typeface="+mn-cs"/>
          <a:sym typeface="Source Sans Pro"/>
        </a:defRPr>
      </a:lvl3pPr>
      <a:lvl4pPr marL="0" marR="0" indent="482186" algn="l" defTabSz="412735" rtl="0" latinLnBrk="0">
        <a:lnSpc>
          <a:spcPts val="1758"/>
        </a:lnSpc>
        <a:spcBef>
          <a:spcPts val="0"/>
        </a:spcBef>
        <a:spcAft>
          <a:spcPts val="0"/>
        </a:spcAft>
        <a:buClrTx/>
        <a:buSzTx/>
        <a:buFontTx/>
        <a:buNone/>
        <a:tabLst/>
        <a:defRPr sz="1100" b="0" i="0" u="none" strike="noStrike" cap="none" spc="0" baseline="0">
          <a:ln>
            <a:noFill/>
          </a:ln>
          <a:solidFill>
            <a:srgbClr val="373A36"/>
          </a:solidFill>
          <a:uFillTx/>
          <a:latin typeface="+mn-lt"/>
          <a:ea typeface="+mn-ea"/>
          <a:cs typeface="+mn-cs"/>
          <a:sym typeface="Source Sans Pro"/>
        </a:defRPr>
      </a:lvl4pPr>
      <a:lvl5pPr marL="0" marR="0" indent="642915" algn="l" defTabSz="412735" rtl="0" latinLnBrk="0">
        <a:lnSpc>
          <a:spcPts val="1758"/>
        </a:lnSpc>
        <a:spcBef>
          <a:spcPts val="0"/>
        </a:spcBef>
        <a:spcAft>
          <a:spcPts val="0"/>
        </a:spcAft>
        <a:buClrTx/>
        <a:buSzTx/>
        <a:buFontTx/>
        <a:buNone/>
        <a:tabLst/>
        <a:defRPr sz="1100" b="0" i="0" u="none" strike="noStrike" cap="none" spc="0" baseline="0">
          <a:ln>
            <a:noFill/>
          </a:ln>
          <a:solidFill>
            <a:srgbClr val="373A36"/>
          </a:solidFill>
          <a:uFillTx/>
          <a:latin typeface="+mn-lt"/>
          <a:ea typeface="+mn-ea"/>
          <a:cs typeface="+mn-cs"/>
          <a:sym typeface="Source Sans Pro"/>
        </a:defRPr>
      </a:lvl5pPr>
      <a:lvl6pPr marL="0" marR="0" indent="803643" algn="l" defTabSz="412735" rtl="0" latinLnBrk="0">
        <a:lnSpc>
          <a:spcPts val="1758"/>
        </a:lnSpc>
        <a:spcBef>
          <a:spcPts val="0"/>
        </a:spcBef>
        <a:spcAft>
          <a:spcPts val="0"/>
        </a:spcAft>
        <a:buClrTx/>
        <a:buSzTx/>
        <a:buFontTx/>
        <a:buNone/>
        <a:tabLst/>
        <a:defRPr sz="1100" b="0" i="0" u="none" strike="noStrike" cap="none" spc="0" baseline="0">
          <a:ln>
            <a:noFill/>
          </a:ln>
          <a:solidFill>
            <a:srgbClr val="373A36"/>
          </a:solidFill>
          <a:uFillTx/>
          <a:latin typeface="+mn-lt"/>
          <a:ea typeface="+mn-ea"/>
          <a:cs typeface="+mn-cs"/>
          <a:sym typeface="Source Sans Pro"/>
        </a:defRPr>
      </a:lvl6pPr>
      <a:lvl7pPr marL="0" marR="0" indent="964372" algn="l" defTabSz="412735" rtl="0" latinLnBrk="0">
        <a:lnSpc>
          <a:spcPts val="1758"/>
        </a:lnSpc>
        <a:spcBef>
          <a:spcPts val="0"/>
        </a:spcBef>
        <a:spcAft>
          <a:spcPts val="0"/>
        </a:spcAft>
        <a:buClrTx/>
        <a:buSzTx/>
        <a:buFontTx/>
        <a:buNone/>
        <a:tabLst/>
        <a:defRPr sz="1100" b="0" i="0" u="none" strike="noStrike" cap="none" spc="0" baseline="0">
          <a:ln>
            <a:noFill/>
          </a:ln>
          <a:solidFill>
            <a:srgbClr val="373A36"/>
          </a:solidFill>
          <a:uFillTx/>
          <a:latin typeface="+mn-lt"/>
          <a:ea typeface="+mn-ea"/>
          <a:cs typeface="+mn-cs"/>
          <a:sym typeface="Source Sans Pro"/>
        </a:defRPr>
      </a:lvl7pPr>
      <a:lvl8pPr marL="0" marR="0" indent="1125101" algn="l" defTabSz="412735" rtl="0" latinLnBrk="0">
        <a:lnSpc>
          <a:spcPts val="1758"/>
        </a:lnSpc>
        <a:spcBef>
          <a:spcPts val="0"/>
        </a:spcBef>
        <a:spcAft>
          <a:spcPts val="0"/>
        </a:spcAft>
        <a:buClrTx/>
        <a:buSzTx/>
        <a:buFontTx/>
        <a:buNone/>
        <a:tabLst/>
        <a:defRPr sz="1100" b="0" i="0" u="none" strike="noStrike" cap="none" spc="0" baseline="0">
          <a:ln>
            <a:noFill/>
          </a:ln>
          <a:solidFill>
            <a:srgbClr val="373A36"/>
          </a:solidFill>
          <a:uFillTx/>
          <a:latin typeface="+mn-lt"/>
          <a:ea typeface="+mn-ea"/>
          <a:cs typeface="+mn-cs"/>
          <a:sym typeface="Source Sans Pro"/>
        </a:defRPr>
      </a:lvl8pPr>
      <a:lvl9pPr marL="0" marR="0" indent="1285829" algn="l" defTabSz="412735" rtl="0" latinLnBrk="0">
        <a:lnSpc>
          <a:spcPts val="1758"/>
        </a:lnSpc>
        <a:spcBef>
          <a:spcPts val="0"/>
        </a:spcBef>
        <a:spcAft>
          <a:spcPts val="0"/>
        </a:spcAft>
        <a:buClrTx/>
        <a:buSzTx/>
        <a:buFontTx/>
        <a:buNone/>
        <a:tabLst/>
        <a:defRPr sz="1100" b="0" i="0" u="none" strike="noStrike" cap="none" spc="0" baseline="0">
          <a:ln>
            <a:noFill/>
          </a:ln>
          <a:solidFill>
            <a:srgbClr val="373A36"/>
          </a:solidFill>
          <a:uFillTx/>
          <a:latin typeface="+mn-lt"/>
          <a:ea typeface="+mn-ea"/>
          <a:cs typeface="+mn-cs"/>
          <a:sym typeface="Source Sans Pro"/>
        </a:defRPr>
      </a:lvl9pPr>
    </p:titleStyle>
    <p:bodyStyle>
      <a:lvl1pPr marL="0" marR="0" indent="0"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1pPr>
      <a:lvl2pPr marL="0" marR="0" indent="160729"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2pPr>
      <a:lvl3pPr marL="0" marR="0" indent="321457"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3pPr>
      <a:lvl4pPr marL="0" marR="0" indent="482186"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4pPr>
      <a:lvl5pPr marL="0" marR="0" indent="642915"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5pPr>
      <a:lvl6pPr marL="0" marR="0" indent="803643" algn="l" defTabSz="412735" rtl="0" latinLnBrk="0">
        <a:lnSpc>
          <a:spcPts val="2250"/>
        </a:lnSpc>
        <a:spcBef>
          <a:spcPts val="703"/>
        </a:spcBef>
        <a:spcAft>
          <a:spcPts val="0"/>
        </a:spcAft>
        <a:buClrTx/>
        <a:buSzTx/>
        <a:buFontTx/>
        <a:buNone/>
        <a:tabLst/>
        <a:defRPr sz="1400" b="0" i="0" u="none" strike="noStrike" cap="none" spc="0" baseline="0">
          <a:ln>
            <a:noFill/>
          </a:ln>
          <a:solidFill>
            <a:srgbClr val="373A36"/>
          </a:solidFill>
          <a:uFillTx/>
          <a:latin typeface="+mn-lt"/>
          <a:ea typeface="+mn-ea"/>
          <a:cs typeface="+mn-cs"/>
          <a:sym typeface="Source Sans Pro"/>
        </a:defRPr>
      </a:lvl6pPr>
      <a:lvl7pPr marL="0" marR="0" indent="964372" algn="l" defTabSz="412735" rtl="0" latinLnBrk="0">
        <a:lnSpc>
          <a:spcPts val="2250"/>
        </a:lnSpc>
        <a:spcBef>
          <a:spcPts val="703"/>
        </a:spcBef>
        <a:spcAft>
          <a:spcPts val="0"/>
        </a:spcAft>
        <a:buClrTx/>
        <a:buSzTx/>
        <a:buFontTx/>
        <a:buNone/>
        <a:tabLst/>
        <a:defRPr sz="1400" b="0" i="0" u="none" strike="noStrike" cap="none" spc="0" baseline="0">
          <a:ln>
            <a:noFill/>
          </a:ln>
          <a:solidFill>
            <a:srgbClr val="373A36"/>
          </a:solidFill>
          <a:uFillTx/>
          <a:latin typeface="+mn-lt"/>
          <a:ea typeface="+mn-ea"/>
          <a:cs typeface="+mn-cs"/>
          <a:sym typeface="Source Sans Pro"/>
        </a:defRPr>
      </a:lvl7pPr>
      <a:lvl8pPr marL="0" marR="0" indent="1125101" algn="l" defTabSz="412735" rtl="0" latinLnBrk="0">
        <a:lnSpc>
          <a:spcPts val="2250"/>
        </a:lnSpc>
        <a:spcBef>
          <a:spcPts val="703"/>
        </a:spcBef>
        <a:spcAft>
          <a:spcPts val="0"/>
        </a:spcAft>
        <a:buClrTx/>
        <a:buSzTx/>
        <a:buFontTx/>
        <a:buNone/>
        <a:tabLst/>
        <a:defRPr sz="1400" b="0" i="0" u="none" strike="noStrike" cap="none" spc="0" baseline="0">
          <a:ln>
            <a:noFill/>
          </a:ln>
          <a:solidFill>
            <a:srgbClr val="373A36"/>
          </a:solidFill>
          <a:uFillTx/>
          <a:latin typeface="+mn-lt"/>
          <a:ea typeface="+mn-ea"/>
          <a:cs typeface="+mn-cs"/>
          <a:sym typeface="Source Sans Pro"/>
        </a:defRPr>
      </a:lvl8pPr>
      <a:lvl9pPr marL="0" marR="0" indent="1285829" algn="l" defTabSz="412735" rtl="0" latinLnBrk="0">
        <a:lnSpc>
          <a:spcPts val="2250"/>
        </a:lnSpc>
        <a:spcBef>
          <a:spcPts val="703"/>
        </a:spcBef>
        <a:spcAft>
          <a:spcPts val="0"/>
        </a:spcAft>
        <a:buClrTx/>
        <a:buSzTx/>
        <a:buFontTx/>
        <a:buNone/>
        <a:tabLst/>
        <a:defRPr sz="1400" b="0" i="0" u="none" strike="noStrike" cap="none" spc="0" baseline="0">
          <a:ln>
            <a:noFill/>
          </a:ln>
          <a:solidFill>
            <a:srgbClr val="373A36"/>
          </a:solidFill>
          <a:uFillTx/>
          <a:latin typeface="+mn-lt"/>
          <a:ea typeface="+mn-ea"/>
          <a:cs typeface="+mn-cs"/>
          <a:sym typeface="Source Sans Pro"/>
        </a:defRPr>
      </a:lvl9pPr>
    </p:bodyStyle>
    <p:otherStyle>
      <a:lvl1pPr marL="0" marR="0" indent="0"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1pPr>
      <a:lvl2pPr marL="0" marR="0" indent="160729"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2pPr>
      <a:lvl3pPr marL="0" marR="0" indent="321457"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3pPr>
      <a:lvl4pPr marL="0" marR="0" indent="482186"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4pPr>
      <a:lvl5pPr marL="0" marR="0" indent="642915"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5pPr>
      <a:lvl6pPr marL="0" marR="0" indent="803643"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6pPr>
      <a:lvl7pPr marL="0" marR="0" indent="964372"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7pPr>
      <a:lvl8pPr marL="0" marR="0" indent="1125101"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8pPr>
      <a:lvl9pPr marL="0" marR="0" indent="1285829" algn="ctr" defTabSz="412735"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Source Sans Pr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B4986DD-4911-4EDF-AC10-3C69EFE65CEB}" type="datetimeFigureOut">
              <a:rPr lang="en-US" smtClean="0"/>
              <a:t>11/10/2016</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EF12E7D-D073-4A1B-9A5F-AB4AC58B8312}" type="slidenum">
              <a:rPr lang="en-US" smtClean="0"/>
              <a:t>‹#›</a:t>
            </a:fld>
            <a:endParaRPr lang="en-US"/>
          </a:p>
        </p:txBody>
      </p:sp>
    </p:spTree>
    <p:extLst>
      <p:ext uri="{BB962C8B-B14F-4D97-AF65-F5344CB8AC3E}">
        <p14:creationId xmlns:p14="http://schemas.microsoft.com/office/powerpoint/2010/main" val="30779548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38" r:id="rId3"/>
    <p:sldLayoutId id="2147483739" r:id="rId4"/>
    <p:sldLayoutId id="2147483737"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54" r:id="rId16"/>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093" y="207621"/>
            <a:ext cx="8762135" cy="210416"/>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p:nvCxnSpPr>
        <p:spPr>
          <a:xfrm>
            <a:off x="-6351" y="5132615"/>
            <a:ext cx="9152495" cy="0"/>
          </a:xfrm>
          <a:prstGeom prst="line">
            <a:avLst/>
          </a:prstGeom>
          <a:ln w="38100">
            <a:solidFill>
              <a:srgbClr val="C61F3D"/>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92909" y="4763161"/>
            <a:ext cx="448108" cy="268865"/>
          </a:xfrm>
          <a:prstGeom prst="rect">
            <a:avLst/>
          </a:prstGeom>
        </p:spPr>
      </p:pic>
      <p:sp>
        <p:nvSpPr>
          <p:cNvPr id="10" name="Rectangle 9"/>
          <p:cNvSpPr/>
          <p:nvPr/>
        </p:nvSpPr>
        <p:spPr>
          <a:xfrm>
            <a:off x="0" y="70140"/>
            <a:ext cx="101312" cy="3818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071645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spd="slow">
    <p:fade/>
  </p:transition>
  <p:hf sldNum="0" hdr="0" ftr="0" dt="0"/>
  <p:txStyles>
    <p:titleStyle>
      <a:lvl1pPr algn="l" defTabSz="914400" rtl="0" eaLnBrk="1" latinLnBrk="0" hangingPunct="1">
        <a:lnSpc>
          <a:spcPct val="90000"/>
        </a:lnSpc>
        <a:spcBef>
          <a:spcPct val="0"/>
        </a:spcBef>
        <a:buNone/>
        <a:defRPr sz="2400" kern="1200">
          <a:solidFill>
            <a:schemeClr val="tx1">
              <a:lumMod val="90000"/>
              <a:lumOff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70">
          <p15:clr>
            <a:srgbClr val="F26B43"/>
          </p15:clr>
        </p15:guide>
        <p15:guide id="2" pos="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EA0C367-D00C-4C1E-9BD7-E9468C51DF30}"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C97737F-CBA1-4199-A188-C3873FA98B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390686"/>
      </p:ext>
    </p:extLst>
  </p:cSld>
  <p:clrMap bg1="lt1" tx1="dk1" bg2="lt2" tx2="dk2" accent1="accent1" accent2="accent2" accent3="accent3" accent4="accent4" accent5="accent5" accent6="accent6" hlink="hlink" folHlink="folHlink"/>
  <p:sldLayoutIdLst>
    <p:sldLayoutId id="2147483757"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451" y="1085850"/>
            <a:ext cx="6629400" cy="1102519"/>
          </a:xfrm>
        </p:spPr>
        <p:txBody>
          <a:bodyPr>
            <a:noAutofit/>
          </a:bodyPr>
          <a:lstStyle/>
          <a:p>
            <a:r>
              <a:rPr lang="en-US" sz="2800" b="1" dirty="0">
                <a:solidFill>
                  <a:srgbClr val="007481"/>
                </a:solidFill>
              </a:rPr>
              <a:t>HPV Vaccination Recommendation Update: </a:t>
            </a:r>
            <a:br>
              <a:rPr lang="en-US" sz="2800" b="1" dirty="0">
                <a:solidFill>
                  <a:srgbClr val="007481"/>
                </a:solidFill>
              </a:rPr>
            </a:br>
            <a:r>
              <a:rPr lang="en-US" sz="2800" b="1" dirty="0">
                <a:solidFill>
                  <a:srgbClr val="007481"/>
                </a:solidFill>
              </a:rPr>
              <a:t>2 doses or 3?</a:t>
            </a:r>
            <a:br>
              <a:rPr lang="en-US" sz="2800" b="1" dirty="0">
                <a:solidFill>
                  <a:srgbClr val="007481"/>
                </a:solidFill>
              </a:rPr>
            </a:br>
            <a:endParaRPr lang="en-US" sz="2800" b="1" dirty="0">
              <a:solidFill>
                <a:srgbClr val="007481"/>
              </a:solidFill>
            </a:endParaRPr>
          </a:p>
        </p:txBody>
      </p:sp>
      <p:sp>
        <p:nvSpPr>
          <p:cNvPr id="3" name="Rectangle 2"/>
          <p:cNvSpPr/>
          <p:nvPr/>
        </p:nvSpPr>
        <p:spPr>
          <a:xfrm>
            <a:off x="1314450" y="4629150"/>
            <a:ext cx="6572250" cy="400050"/>
          </a:xfrm>
          <a:prstGeom prst="rect">
            <a:avLst/>
          </a:prstGeom>
          <a:solidFill>
            <a:srgbClr val="C1C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lnSpc>
                <a:spcPct val="100000"/>
              </a:lnSpc>
            </a:pPr>
            <a:endParaRPr lang="en-US" sz="1350">
              <a:solidFill>
                <a:prstClr val="white"/>
              </a:solidFill>
            </a:endParaRPr>
          </a:p>
        </p:txBody>
      </p:sp>
      <p:sp>
        <p:nvSpPr>
          <p:cNvPr id="4" name="Rectangle 3"/>
          <p:cNvSpPr/>
          <p:nvPr/>
        </p:nvSpPr>
        <p:spPr>
          <a:xfrm>
            <a:off x="1314450" y="114300"/>
            <a:ext cx="6572250" cy="400050"/>
          </a:xfrm>
          <a:prstGeom prst="rect">
            <a:avLst/>
          </a:prstGeom>
          <a:solidFill>
            <a:srgbClr val="C1C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lnSpc>
                <a:spcPct val="100000"/>
              </a:lnSpc>
            </a:pPr>
            <a:endParaRPr lang="en-US" sz="135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118" y="3028162"/>
            <a:ext cx="6687733" cy="1715288"/>
          </a:xfrm>
          <a:prstGeom prst="rect">
            <a:avLst/>
          </a:prstGeom>
        </p:spPr>
      </p:pic>
      <p:sp>
        <p:nvSpPr>
          <p:cNvPr id="5" name="Rectangle 4"/>
          <p:cNvSpPr/>
          <p:nvPr/>
        </p:nvSpPr>
        <p:spPr>
          <a:xfrm>
            <a:off x="1314450" y="550235"/>
            <a:ext cx="6572250" cy="200025"/>
          </a:xfrm>
          <a:prstGeom prst="rect">
            <a:avLst/>
          </a:prstGeom>
          <a:solidFill>
            <a:srgbClr val="00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lnSpc>
                <a:spcPct val="100000"/>
              </a:lnSpc>
            </a:pPr>
            <a:endParaRPr lang="en-US" sz="1350">
              <a:solidFill>
                <a:prstClr val="white"/>
              </a:solidFill>
            </a:endParaRPr>
          </a:p>
        </p:txBody>
      </p:sp>
      <p:sp>
        <p:nvSpPr>
          <p:cNvPr id="11" name="Content Placeholder 3"/>
          <p:cNvSpPr txBox="1">
            <a:spLocks/>
          </p:cNvSpPr>
          <p:nvPr/>
        </p:nvSpPr>
        <p:spPr>
          <a:xfrm>
            <a:off x="1403107" y="2188369"/>
            <a:ext cx="6483593" cy="781133"/>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685800">
              <a:lnSpc>
                <a:spcPct val="100000"/>
              </a:lnSpc>
            </a:pPr>
            <a:r>
              <a:rPr lang="en-US" sz="1425" dirty="0"/>
              <a:t>Debbie Saslow, PhD │ Senior Director, HPV-related and Women’s Cancers</a:t>
            </a:r>
          </a:p>
          <a:p>
            <a:pPr defTabSz="685800">
              <a:lnSpc>
                <a:spcPct val="100000"/>
              </a:lnSpc>
            </a:pPr>
            <a:r>
              <a:rPr lang="en-US" sz="1425" dirty="0"/>
              <a:t>American Cancer Society</a:t>
            </a:r>
          </a:p>
        </p:txBody>
      </p:sp>
    </p:spTree>
    <p:extLst>
      <p:ext uri="{BB962C8B-B14F-4D97-AF65-F5344CB8AC3E}">
        <p14:creationId xmlns:p14="http://schemas.microsoft.com/office/powerpoint/2010/main" val="202901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3612640"/>
            <a:ext cx="9143999" cy="575914"/>
          </a:xfrm>
        </p:spPr>
        <p:txBody>
          <a:bodyPr/>
          <a:lstStyle/>
          <a:p>
            <a:r>
              <a:rPr lang="en-US" dirty="0"/>
              <a:t>But what if we can prove that age 11-12 is best</a:t>
            </a:r>
          </a:p>
          <a:p>
            <a:r>
              <a:rPr lang="en-US" dirty="0"/>
              <a:t>and without talking about sex</a:t>
            </a:r>
          </a:p>
        </p:txBody>
      </p:sp>
      <p:pic>
        <p:nvPicPr>
          <p:cNvPr id="9218" name="Picture 2" descr="http://cdn.theatlantic.com/static/mt/assets/food/HPVVirus-SS-Post.jpg"/>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14339" b="143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022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news.bbcimg.co.uk/media/images/68849000/jpg/_68849303_hpv.jpg"/>
          <p:cNvPicPr>
            <a:picLocks noChangeAspect="1" noChangeArrowheads="1"/>
          </p:cNvPicPr>
          <p:nvPr/>
        </p:nvPicPr>
        <p:blipFill rotWithShape="1">
          <a:blip r:embed="rId3">
            <a:extLst>
              <a:ext uri="{28A0092B-C50C-407E-A947-70E740481C1C}">
                <a14:useLocalDpi xmlns:a14="http://schemas.microsoft.com/office/drawing/2010/main" val="0"/>
              </a:ext>
            </a:extLst>
          </a:blip>
          <a:srcRect r="17096"/>
          <a:stretch/>
        </p:blipFill>
        <p:spPr bwMode="auto">
          <a:xfrm>
            <a:off x="4290217" y="0"/>
            <a:ext cx="4853784" cy="3293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3"/>
          </p:nvPr>
        </p:nvSpPr>
        <p:spPr>
          <a:xfrm>
            <a:off x="85726" y="3553369"/>
            <a:ext cx="9001124" cy="672268"/>
          </a:xfrm>
        </p:spPr>
        <p:txBody>
          <a:bodyPr/>
          <a:lstStyle/>
          <a:p>
            <a:r>
              <a:rPr lang="en-US" sz="3000" dirty="0"/>
              <a:t>Why was age 11-12 recommended in the first place?</a:t>
            </a:r>
          </a:p>
        </p:txBody>
      </p:sp>
      <p:sp>
        <p:nvSpPr>
          <p:cNvPr id="8" name="Text Placeholder 7"/>
          <p:cNvSpPr>
            <a:spLocks noGrp="1"/>
          </p:cNvSpPr>
          <p:nvPr>
            <p:ph type="body" sz="quarter" idx="16"/>
          </p:nvPr>
        </p:nvSpPr>
        <p:spPr/>
        <p:txBody>
          <a:bodyPr/>
          <a:lstStyle/>
          <a:p>
            <a:endParaRPr lang="en-US"/>
          </a:p>
        </p:txBody>
      </p:sp>
      <p:pic>
        <p:nvPicPr>
          <p:cNvPr id="10242" name="Picture 2" descr="http://news.bbcimg.co.uk/media/images/68849000/jpg/_68849303_hpv.jpg"/>
          <p:cNvPicPr>
            <a:picLocks noChangeAspect="1" noChangeArrowheads="1"/>
          </p:cNvPicPr>
          <p:nvPr/>
        </p:nvPicPr>
        <p:blipFill rotWithShape="1">
          <a:blip r:embed="rId3">
            <a:extLst>
              <a:ext uri="{28A0092B-C50C-407E-A947-70E740481C1C}">
                <a14:useLocalDpi xmlns:a14="http://schemas.microsoft.com/office/drawing/2010/main" val="0"/>
              </a:ext>
            </a:extLst>
          </a:blip>
          <a:srcRect l="26722"/>
          <a:stretch/>
        </p:blipFill>
        <p:spPr bwMode="auto">
          <a:xfrm>
            <a:off x="0" y="0"/>
            <a:ext cx="4290216" cy="329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028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sciencephoto.com/image/525677/350wm/F0069403-Human_papilloma_virus_capsid-SPL.jpg"/>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1720" b="1720"/>
          <a:stretch>
            <a:fillRect/>
          </a:stretch>
        </p:blipFill>
        <p:spPr bwMode="auto">
          <a:xfrm>
            <a:off x="4702584" y="313508"/>
            <a:ext cx="4337050" cy="4187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xfrm>
            <a:off x="217374" y="313507"/>
            <a:ext cx="4402183" cy="4187825"/>
          </a:xfrm>
        </p:spPr>
        <p:txBody>
          <a:bodyPr/>
          <a:lstStyle/>
          <a:p>
            <a:pPr marL="457200" indent="-457200" algn="l">
              <a:lnSpc>
                <a:spcPct val="10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Clinical trial inclusion</a:t>
            </a:r>
          </a:p>
          <a:p>
            <a:pPr marL="457200" indent="-457200" algn="l">
              <a:lnSpc>
                <a:spcPct val="10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Efficacy</a:t>
            </a:r>
          </a:p>
          <a:p>
            <a:pPr marL="457200" indent="-457200" algn="l">
              <a:lnSpc>
                <a:spcPct val="10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Exposure</a:t>
            </a:r>
          </a:p>
          <a:p>
            <a:pPr marL="457200" indent="-457200" algn="l">
              <a:lnSpc>
                <a:spcPct val="10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Duration of protection</a:t>
            </a:r>
          </a:p>
          <a:p>
            <a:pPr marL="457200" indent="-457200" algn="l">
              <a:lnSpc>
                <a:spcPct val="10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Adolescent platform</a:t>
            </a:r>
          </a:p>
          <a:p>
            <a:pPr marL="457200" indent="-457200" algn="l">
              <a:lnSpc>
                <a:spcPct val="10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Programmatic reasons</a:t>
            </a:r>
          </a:p>
          <a:p>
            <a:pPr marL="457200" indent="-457200" algn="l">
              <a:lnSpc>
                <a:spcPct val="10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Immune Response???</a:t>
            </a:r>
          </a:p>
          <a:p>
            <a:pPr marL="457200" indent="-457200" algn="l">
              <a:lnSpc>
                <a:spcPct val="10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Effectiveness</a:t>
            </a:r>
          </a:p>
        </p:txBody>
      </p:sp>
    </p:spTree>
    <p:extLst>
      <p:ext uri="{BB962C8B-B14F-4D97-AF65-F5344CB8AC3E}">
        <p14:creationId xmlns:p14="http://schemas.microsoft.com/office/powerpoint/2010/main" val="3886601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se4.mm.bing.net/th?id=OIP.M7f0ab99f48a705274dd3a8ab08d4ca97o2&amp;pid=15.1&amp;P=0&amp;w=300&amp;h=300"/>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6500" b="65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pPr>
              <a:buFont typeface="Wingdings" panose="05000000000000000000" pitchFamily="2" charset="2"/>
              <a:buChar char="Ø"/>
            </a:pPr>
            <a:r>
              <a:rPr lang="en-US" dirty="0"/>
              <a:t>Clinical Trial</a:t>
            </a:r>
          </a:p>
          <a:p>
            <a:pPr>
              <a:buFont typeface="Wingdings" panose="05000000000000000000" pitchFamily="2" charset="2"/>
              <a:buChar char="Ø"/>
            </a:pPr>
            <a:r>
              <a:rPr lang="en-US" dirty="0"/>
              <a:t>Observational/Ecological</a:t>
            </a:r>
          </a:p>
          <a:p>
            <a:pPr>
              <a:buFont typeface="Wingdings" panose="05000000000000000000" pitchFamily="2" charset="2"/>
              <a:buChar char="Ø"/>
            </a:pPr>
            <a:r>
              <a:rPr lang="en-US" dirty="0"/>
              <a:t>Linked</a:t>
            </a:r>
          </a:p>
          <a:p>
            <a:pPr>
              <a:buFont typeface="Wingdings" panose="05000000000000000000" pitchFamily="2" charset="2"/>
              <a:buChar char="Ø"/>
            </a:pPr>
            <a:endParaRPr lang="en-US" dirty="0"/>
          </a:p>
        </p:txBody>
      </p:sp>
      <p:sp>
        <p:nvSpPr>
          <p:cNvPr id="7" name="Text Placeholder 6"/>
          <p:cNvSpPr>
            <a:spLocks noGrp="1"/>
          </p:cNvSpPr>
          <p:nvPr>
            <p:ph type="body" sz="quarter" idx="15"/>
          </p:nvPr>
        </p:nvSpPr>
        <p:spPr/>
        <p:txBody>
          <a:bodyPr/>
          <a:lstStyle/>
          <a:p>
            <a:r>
              <a:rPr lang="en-US" dirty="0"/>
              <a:t>Types of Evidence</a:t>
            </a:r>
          </a:p>
        </p:txBody>
      </p:sp>
    </p:spTree>
    <p:extLst>
      <p:ext uri="{BB962C8B-B14F-4D97-AF65-F5344CB8AC3E}">
        <p14:creationId xmlns:p14="http://schemas.microsoft.com/office/powerpoint/2010/main" val="315493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livescience.com/images/i/000/019/953/original/hpv-110913.jpg?1315951091"/>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5090" b="5090"/>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627017" y="4762171"/>
            <a:ext cx="7702446" cy="575914"/>
          </a:xfrm>
        </p:spPr>
        <p:txBody>
          <a:bodyPr/>
          <a:lstStyle/>
          <a:p>
            <a:r>
              <a:rPr lang="en-US" sz="4400" b="1" dirty="0">
                <a:solidFill>
                  <a:schemeClr val="bg1"/>
                </a:solidFill>
              </a:rPr>
              <a:t>Efficacy vs Effectiveness</a:t>
            </a:r>
          </a:p>
        </p:txBody>
      </p:sp>
    </p:spTree>
    <p:extLst>
      <p:ext uri="{BB962C8B-B14F-4D97-AF65-F5344CB8AC3E}">
        <p14:creationId xmlns:p14="http://schemas.microsoft.com/office/powerpoint/2010/main" val="32478205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Efficacy</a:t>
            </a:r>
          </a:p>
        </p:txBody>
      </p:sp>
      <p:sp>
        <p:nvSpPr>
          <p:cNvPr id="7" name="Rectangle 6"/>
          <p:cNvSpPr/>
          <p:nvPr/>
        </p:nvSpPr>
        <p:spPr>
          <a:xfrm>
            <a:off x="241663" y="796834"/>
            <a:ext cx="8668691" cy="553998"/>
          </a:xfrm>
          <a:prstGeom prst="rect">
            <a:avLst/>
          </a:prstGeom>
        </p:spPr>
        <p:txBody>
          <a:bodyPr wrap="square">
            <a:spAutoFit/>
          </a:bodyPr>
          <a:lstStyle/>
          <a:p>
            <a:r>
              <a:rPr lang="en-US" sz="2000" dirty="0">
                <a:ea typeface="MS Mincho" panose="02020609040205080304" pitchFamily="49" charset="-128"/>
                <a:cs typeface="Times New Roman" panose="02020603050405020304" pitchFamily="18" charset="0"/>
              </a:rPr>
              <a:t>the percent reduction in disease incidence in a vaccinated group compared with an unvaccinated control group under experimental conditions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085208945"/>
              </p:ext>
            </p:extLst>
          </p:nvPr>
        </p:nvGraphicFramePr>
        <p:xfrm>
          <a:off x="809897" y="1447618"/>
          <a:ext cx="7818118" cy="2966720"/>
        </p:xfrm>
        <a:graphic>
          <a:graphicData uri="http://schemas.openxmlformats.org/drawingml/2006/table">
            <a:tbl>
              <a:tblPr firstRow="1" bandRow="1">
                <a:tableStyleId>{5940675A-B579-460E-94D1-54222C63F5DA}</a:tableStyleId>
              </a:tblPr>
              <a:tblGrid>
                <a:gridCol w="881743">
                  <a:extLst>
                    <a:ext uri="{9D8B030D-6E8A-4147-A177-3AD203B41FA5}">
                      <a16:colId xmlns:a16="http://schemas.microsoft.com/office/drawing/2014/main" val="361456943"/>
                    </a:ext>
                  </a:extLst>
                </a:gridCol>
                <a:gridCol w="2214154">
                  <a:extLst>
                    <a:ext uri="{9D8B030D-6E8A-4147-A177-3AD203B41FA5}">
                      <a16:colId xmlns:a16="http://schemas.microsoft.com/office/drawing/2014/main" val="1132551112"/>
                    </a:ext>
                  </a:extLst>
                </a:gridCol>
                <a:gridCol w="4722221">
                  <a:extLst>
                    <a:ext uri="{9D8B030D-6E8A-4147-A177-3AD203B41FA5}">
                      <a16:colId xmlns:a16="http://schemas.microsoft.com/office/drawing/2014/main" val="1198710674"/>
                    </a:ext>
                  </a:extLst>
                </a:gridCol>
              </a:tblGrid>
              <a:tr h="370840">
                <a:tc>
                  <a:txBody>
                    <a:bodyPr/>
                    <a:lstStyle/>
                    <a:p>
                      <a:endParaRPr lang="en-US" dirty="0"/>
                    </a:p>
                  </a:txBody>
                  <a:tcPr/>
                </a:tc>
                <a:tc>
                  <a:txBody>
                    <a:bodyPr/>
                    <a:lstStyle/>
                    <a:p>
                      <a:r>
                        <a:rPr lang="en-US" dirty="0"/>
                        <a:t>Age at vaccination</a:t>
                      </a:r>
                    </a:p>
                  </a:txBody>
                  <a:tcPr/>
                </a:tc>
                <a:tc>
                  <a:txBody>
                    <a:bodyPr/>
                    <a:lstStyle/>
                    <a:p>
                      <a:r>
                        <a:rPr lang="en-US" dirty="0"/>
                        <a:t>Efficacy against CIN2 caused</a:t>
                      </a:r>
                      <a:r>
                        <a:rPr lang="en-US" baseline="0" dirty="0"/>
                        <a:t> by HPV16/18</a:t>
                      </a:r>
                      <a:endParaRPr lang="en-US" dirty="0"/>
                    </a:p>
                  </a:txBody>
                  <a:tcPr/>
                </a:tc>
                <a:extLst>
                  <a:ext uri="{0D108BD9-81ED-4DB2-BD59-A6C34878D82A}">
                    <a16:rowId xmlns:a16="http://schemas.microsoft.com/office/drawing/2014/main" val="1809556257"/>
                  </a:ext>
                </a:extLst>
              </a:tr>
              <a:tr h="370840">
                <a:tc rowSpan="3">
                  <a:txBody>
                    <a:bodyPr/>
                    <a:lstStyle/>
                    <a:p>
                      <a:endParaRPr lang="en-US" sz="1400" dirty="0"/>
                    </a:p>
                    <a:p>
                      <a:r>
                        <a:rPr lang="en-US" sz="1400" dirty="0"/>
                        <a:t>≤ 6 partners</a:t>
                      </a:r>
                    </a:p>
                  </a:txBody>
                  <a:tcPr vert="vert270"/>
                </a:tc>
                <a:tc>
                  <a:txBody>
                    <a:bodyPr/>
                    <a:lstStyle/>
                    <a:p>
                      <a:r>
                        <a:rPr lang="en-US" dirty="0"/>
                        <a:t>15-17</a:t>
                      </a:r>
                    </a:p>
                  </a:txBody>
                  <a:tcPr/>
                </a:tc>
                <a:tc>
                  <a:txBody>
                    <a:bodyPr/>
                    <a:lstStyle/>
                    <a:p>
                      <a:r>
                        <a:rPr lang="en-US" dirty="0"/>
                        <a:t>79.1%</a:t>
                      </a:r>
                    </a:p>
                  </a:txBody>
                  <a:tcPr/>
                </a:tc>
                <a:extLst>
                  <a:ext uri="{0D108BD9-81ED-4DB2-BD59-A6C34878D82A}">
                    <a16:rowId xmlns:a16="http://schemas.microsoft.com/office/drawing/2014/main" val="1602921282"/>
                  </a:ext>
                </a:extLst>
              </a:tr>
              <a:tr h="370840">
                <a:tc vMerge="1">
                  <a:txBody>
                    <a:bodyPr/>
                    <a:lstStyle/>
                    <a:p>
                      <a:endParaRPr lang="en-US" dirty="0"/>
                    </a:p>
                  </a:txBody>
                  <a:tcPr/>
                </a:tc>
                <a:tc>
                  <a:txBody>
                    <a:bodyPr/>
                    <a:lstStyle/>
                    <a:p>
                      <a:r>
                        <a:rPr lang="en-US" dirty="0"/>
                        <a:t>18-20</a:t>
                      </a:r>
                    </a:p>
                  </a:txBody>
                  <a:tcPr/>
                </a:tc>
                <a:tc>
                  <a:txBody>
                    <a:bodyPr/>
                    <a:lstStyle/>
                    <a:p>
                      <a:r>
                        <a:rPr lang="en-US" dirty="0"/>
                        <a:t>65.0%</a:t>
                      </a:r>
                    </a:p>
                  </a:txBody>
                  <a:tcPr/>
                </a:tc>
                <a:extLst>
                  <a:ext uri="{0D108BD9-81ED-4DB2-BD59-A6C34878D82A}">
                    <a16:rowId xmlns:a16="http://schemas.microsoft.com/office/drawing/2014/main" val="1610989994"/>
                  </a:ext>
                </a:extLst>
              </a:tr>
              <a:tr h="370840">
                <a:tc vMerge="1">
                  <a:txBody>
                    <a:bodyPr/>
                    <a:lstStyle/>
                    <a:p>
                      <a:endParaRPr lang="en-US" dirty="0"/>
                    </a:p>
                  </a:txBody>
                  <a:tcPr/>
                </a:tc>
                <a:tc>
                  <a:txBody>
                    <a:bodyPr/>
                    <a:lstStyle/>
                    <a:p>
                      <a:r>
                        <a:rPr lang="en-US" dirty="0"/>
                        <a:t>21-25</a:t>
                      </a:r>
                    </a:p>
                  </a:txBody>
                  <a:tcPr/>
                </a:tc>
                <a:tc>
                  <a:txBody>
                    <a:bodyPr/>
                    <a:lstStyle/>
                    <a:p>
                      <a:r>
                        <a:rPr lang="en-US" dirty="0"/>
                        <a:t>26.4% (not significant)</a:t>
                      </a:r>
                    </a:p>
                  </a:txBody>
                  <a:tcPr/>
                </a:tc>
                <a:extLst>
                  <a:ext uri="{0D108BD9-81ED-4DB2-BD59-A6C34878D82A}">
                    <a16:rowId xmlns:a16="http://schemas.microsoft.com/office/drawing/2014/main" val="478077875"/>
                  </a:ext>
                </a:extLst>
              </a:tr>
              <a:tr h="370840">
                <a:tc>
                  <a:txBody>
                    <a:bodyPr/>
                    <a:lstStyle/>
                    <a:p>
                      <a:endParaRPr lang="en-US" sz="1400" dirty="0"/>
                    </a:p>
                  </a:txBody>
                  <a:tcPr vert="vert27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65784294"/>
                  </a:ext>
                </a:extLst>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4 partners</a:t>
                      </a:r>
                    </a:p>
                    <a:p>
                      <a:endParaRPr lang="en-US" sz="1400" dirty="0"/>
                    </a:p>
                  </a:txBody>
                  <a:tcPr vert="vert270"/>
                </a:tc>
                <a:tc>
                  <a:txBody>
                    <a:bodyPr/>
                    <a:lstStyle/>
                    <a:p>
                      <a:r>
                        <a:rPr lang="en-US" dirty="0"/>
                        <a:t>&lt;17</a:t>
                      </a:r>
                    </a:p>
                  </a:txBody>
                  <a:tcPr/>
                </a:tc>
                <a:tc>
                  <a:txBody>
                    <a:bodyPr/>
                    <a:lstStyle/>
                    <a:p>
                      <a:r>
                        <a:rPr lang="en-US" dirty="0"/>
                        <a:t>69.0%</a:t>
                      </a:r>
                    </a:p>
                  </a:txBody>
                  <a:tcPr/>
                </a:tc>
                <a:extLst>
                  <a:ext uri="{0D108BD9-81ED-4DB2-BD59-A6C34878D82A}">
                    <a16:rowId xmlns:a16="http://schemas.microsoft.com/office/drawing/2014/main" val="3604756713"/>
                  </a:ext>
                </a:extLst>
              </a:tr>
              <a:tr h="370840">
                <a:tc vMerge="1">
                  <a:txBody>
                    <a:bodyPr/>
                    <a:lstStyle/>
                    <a:p>
                      <a:endParaRPr lang="en-US" dirty="0"/>
                    </a:p>
                  </a:txBody>
                  <a:tcPr/>
                </a:tc>
                <a:tc>
                  <a:txBody>
                    <a:bodyPr/>
                    <a:lstStyle/>
                    <a:p>
                      <a:r>
                        <a:rPr lang="en-US" dirty="0"/>
                        <a:t>18-20</a:t>
                      </a:r>
                    </a:p>
                  </a:txBody>
                  <a:tcPr/>
                </a:tc>
                <a:tc>
                  <a:txBody>
                    <a:bodyPr/>
                    <a:lstStyle/>
                    <a:p>
                      <a:r>
                        <a:rPr lang="en-US" dirty="0"/>
                        <a:t>61.9%</a:t>
                      </a:r>
                    </a:p>
                  </a:txBody>
                  <a:tcPr/>
                </a:tc>
                <a:extLst>
                  <a:ext uri="{0D108BD9-81ED-4DB2-BD59-A6C34878D82A}">
                    <a16:rowId xmlns:a16="http://schemas.microsoft.com/office/drawing/2014/main" val="2241455512"/>
                  </a:ext>
                </a:extLst>
              </a:tr>
              <a:tr h="370840">
                <a:tc vMerge="1">
                  <a:txBody>
                    <a:bodyPr/>
                    <a:lstStyle/>
                    <a:p>
                      <a:endParaRPr lang="en-US" dirty="0"/>
                    </a:p>
                  </a:txBody>
                  <a:tcPr/>
                </a:tc>
                <a:tc>
                  <a:txBody>
                    <a:bodyPr/>
                    <a:lstStyle/>
                    <a:p>
                      <a:r>
                        <a:rPr lang="en-US" dirty="0"/>
                        <a:t>21-26</a:t>
                      </a:r>
                    </a:p>
                  </a:txBody>
                  <a:tcPr/>
                </a:tc>
                <a:tc>
                  <a:txBody>
                    <a:bodyPr/>
                    <a:lstStyle/>
                    <a:p>
                      <a:r>
                        <a:rPr lang="en-US" dirty="0"/>
                        <a:t>31.1%</a:t>
                      </a:r>
                    </a:p>
                  </a:txBody>
                  <a:tcPr/>
                </a:tc>
                <a:extLst>
                  <a:ext uri="{0D108BD9-81ED-4DB2-BD59-A6C34878D82A}">
                    <a16:rowId xmlns:a16="http://schemas.microsoft.com/office/drawing/2014/main" val="2529177119"/>
                  </a:ext>
                </a:extLst>
              </a:tr>
            </a:tbl>
          </a:graphicData>
        </a:graphic>
      </p:graphicFrame>
    </p:spTree>
    <p:extLst>
      <p:ext uri="{BB962C8B-B14F-4D97-AF65-F5344CB8AC3E}">
        <p14:creationId xmlns:p14="http://schemas.microsoft.com/office/powerpoint/2010/main" val="138358886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Population-based Effectiveness</a:t>
            </a:r>
          </a:p>
        </p:txBody>
      </p:sp>
      <p:pic>
        <p:nvPicPr>
          <p:cNvPr id="3" name="Picture 2"/>
          <p:cNvPicPr>
            <a:picLocks noChangeAspect="1"/>
          </p:cNvPicPr>
          <p:nvPr/>
        </p:nvPicPr>
        <p:blipFill rotWithShape="1">
          <a:blip r:embed="rId3"/>
          <a:srcRect t="1102"/>
          <a:stretch/>
        </p:blipFill>
        <p:spPr>
          <a:xfrm>
            <a:off x="791183" y="742666"/>
            <a:ext cx="8176199" cy="3899098"/>
          </a:xfrm>
          <a:prstGeom prst="rect">
            <a:avLst/>
          </a:prstGeom>
        </p:spPr>
      </p:pic>
      <p:sp>
        <p:nvSpPr>
          <p:cNvPr id="4" name="Rectangle 3"/>
          <p:cNvSpPr/>
          <p:nvPr/>
        </p:nvSpPr>
        <p:spPr>
          <a:xfrm>
            <a:off x="1198960" y="4641764"/>
            <a:ext cx="4360489" cy="323165"/>
          </a:xfrm>
          <a:prstGeom prst="rect">
            <a:avLst/>
          </a:prstGeom>
        </p:spPr>
        <p:txBody>
          <a:bodyPr wrap="none">
            <a:spAutoFit/>
          </a:bodyPr>
          <a:lstStyle/>
          <a:p>
            <a:pPr hangingPunct="1">
              <a:spcBef>
                <a:spcPct val="0"/>
              </a:spcBef>
            </a:pPr>
            <a:r>
              <a:rPr lang="en-US" altLang="en-US" dirty="0" err="1">
                <a:solidFill>
                  <a:schemeClr val="tx1"/>
                </a:solidFill>
                <a:latin typeface="Arial" pitchFamily="34" charset="0"/>
                <a:cs typeface="Arial" pitchFamily="34" charset="0"/>
              </a:rPr>
              <a:t>Gertig</a:t>
            </a:r>
            <a:r>
              <a:rPr lang="en-US" altLang="en-US" dirty="0">
                <a:solidFill>
                  <a:schemeClr val="tx1"/>
                </a:solidFill>
                <a:latin typeface="Arial" pitchFamily="34" charset="0"/>
                <a:cs typeface="Arial" pitchFamily="34" charset="0"/>
              </a:rPr>
              <a:t> et al 2013: population-based data linkage, Victoria, Australia</a:t>
            </a:r>
          </a:p>
        </p:txBody>
      </p:sp>
      <p:sp>
        <p:nvSpPr>
          <p:cNvPr id="6" name="TextBox 5"/>
          <p:cNvSpPr txBox="1">
            <a:spLocks noChangeArrowheads="1"/>
          </p:cNvSpPr>
          <p:nvPr/>
        </p:nvSpPr>
        <p:spPr bwMode="auto">
          <a:xfrm>
            <a:off x="1828800" y="622570"/>
            <a:ext cx="3631659" cy="553998"/>
          </a:xfrm>
          <a:prstGeom prst="rect">
            <a:avLst/>
          </a:prstGeom>
          <a:solidFill>
            <a:srgbClr val="9C1F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1993B9"/>
              </a:buClr>
              <a:buSzPct val="110000"/>
              <a:buFont typeface="Wingdings 3" pitchFamily="18" charset="2"/>
              <a:buChar char="´"/>
              <a:defRPr sz="3200" b="1">
                <a:solidFill>
                  <a:srgbClr val="6F6F6F"/>
                </a:solidFill>
                <a:latin typeface="Calibri" pitchFamily="34" charset="0"/>
              </a:defRPr>
            </a:lvl1pPr>
            <a:lvl2pPr marL="742950" indent="-285750" eaLnBrk="0" hangingPunct="0">
              <a:spcBef>
                <a:spcPct val="20000"/>
              </a:spcBef>
              <a:buClr>
                <a:srgbClr val="1993B9"/>
              </a:buClr>
              <a:buSzPct val="90000"/>
              <a:buFont typeface="Wingdings 3" pitchFamily="18" charset="2"/>
              <a:buChar char="´"/>
              <a:defRPr sz="2800" b="1">
                <a:solidFill>
                  <a:srgbClr val="6F6F6F"/>
                </a:solidFill>
                <a:latin typeface="Calibri" pitchFamily="34" charset="0"/>
              </a:defRPr>
            </a:lvl2pPr>
            <a:lvl3pPr marL="1143000" indent="-228600" eaLnBrk="0" hangingPunct="0">
              <a:spcBef>
                <a:spcPct val="20000"/>
              </a:spcBef>
              <a:buClr>
                <a:srgbClr val="1993B9"/>
              </a:buClr>
              <a:buSzPct val="90000"/>
              <a:buFont typeface="Wingdings 3" pitchFamily="18" charset="2"/>
              <a:buChar char="´"/>
              <a:defRPr sz="2400" b="1">
                <a:solidFill>
                  <a:srgbClr val="6F6F6F"/>
                </a:solidFill>
                <a:latin typeface="Calibri" pitchFamily="34" charset="0"/>
              </a:defRPr>
            </a:lvl3pPr>
            <a:lvl4pPr marL="1600200" indent="-228600" eaLnBrk="0" hangingPunct="0">
              <a:spcBef>
                <a:spcPct val="20000"/>
              </a:spcBef>
              <a:buClr>
                <a:srgbClr val="1993B9"/>
              </a:buClr>
              <a:buSzPct val="90000"/>
              <a:buFont typeface="Wingdings 3" pitchFamily="18" charset="2"/>
              <a:buChar char="´"/>
              <a:defRPr sz="2000" b="1">
                <a:solidFill>
                  <a:srgbClr val="6F6F6F"/>
                </a:solidFill>
                <a:latin typeface="Calibri" pitchFamily="34" charset="0"/>
              </a:defRPr>
            </a:lvl4pPr>
            <a:lvl5pPr marL="2057400" indent="-228600" eaLnBrk="0" hangingPunct="0">
              <a:spcBef>
                <a:spcPct val="20000"/>
              </a:spcBef>
              <a:buClr>
                <a:srgbClr val="1993B9"/>
              </a:buClr>
              <a:buSzPct val="90000"/>
              <a:buFont typeface="Wingdings 3" pitchFamily="18" charset="2"/>
              <a:buChar char="´"/>
              <a:defRPr sz="2000" b="1">
                <a:solidFill>
                  <a:srgbClr val="6F6F6F"/>
                </a:solidFill>
                <a:latin typeface="Calibri" pitchFamily="34" charset="0"/>
              </a:defRPr>
            </a:lvl5pPr>
            <a:lvl6pPr marL="2514600" indent="-228600" eaLnBrk="0" fontAlgn="base" hangingPunct="0">
              <a:spcBef>
                <a:spcPct val="20000"/>
              </a:spcBef>
              <a:spcAft>
                <a:spcPct val="0"/>
              </a:spcAft>
              <a:buClr>
                <a:srgbClr val="1993B9"/>
              </a:buClr>
              <a:buSzPct val="90000"/>
              <a:buFont typeface="Wingdings 3" pitchFamily="18" charset="2"/>
              <a:buChar char="´"/>
              <a:defRPr sz="2000" b="1">
                <a:solidFill>
                  <a:srgbClr val="6F6F6F"/>
                </a:solidFill>
                <a:latin typeface="Calibri" pitchFamily="34" charset="0"/>
              </a:defRPr>
            </a:lvl6pPr>
            <a:lvl7pPr marL="2971800" indent="-228600" eaLnBrk="0" fontAlgn="base" hangingPunct="0">
              <a:spcBef>
                <a:spcPct val="20000"/>
              </a:spcBef>
              <a:spcAft>
                <a:spcPct val="0"/>
              </a:spcAft>
              <a:buClr>
                <a:srgbClr val="1993B9"/>
              </a:buClr>
              <a:buSzPct val="90000"/>
              <a:buFont typeface="Wingdings 3" pitchFamily="18" charset="2"/>
              <a:buChar char="´"/>
              <a:defRPr sz="2000" b="1">
                <a:solidFill>
                  <a:srgbClr val="6F6F6F"/>
                </a:solidFill>
                <a:latin typeface="Calibri" pitchFamily="34" charset="0"/>
              </a:defRPr>
            </a:lvl7pPr>
            <a:lvl8pPr marL="3429000" indent="-228600" eaLnBrk="0" fontAlgn="base" hangingPunct="0">
              <a:spcBef>
                <a:spcPct val="20000"/>
              </a:spcBef>
              <a:spcAft>
                <a:spcPct val="0"/>
              </a:spcAft>
              <a:buClr>
                <a:srgbClr val="1993B9"/>
              </a:buClr>
              <a:buSzPct val="90000"/>
              <a:buFont typeface="Wingdings 3" pitchFamily="18" charset="2"/>
              <a:buChar char="´"/>
              <a:defRPr sz="2000" b="1">
                <a:solidFill>
                  <a:srgbClr val="6F6F6F"/>
                </a:solidFill>
                <a:latin typeface="Calibri" pitchFamily="34" charset="0"/>
              </a:defRPr>
            </a:lvl8pPr>
            <a:lvl9pPr marL="3886200" indent="-228600" eaLnBrk="0" fontAlgn="base" hangingPunct="0">
              <a:spcBef>
                <a:spcPct val="20000"/>
              </a:spcBef>
              <a:spcAft>
                <a:spcPct val="0"/>
              </a:spcAft>
              <a:buClr>
                <a:srgbClr val="1993B9"/>
              </a:buClr>
              <a:buSzPct val="90000"/>
              <a:buFont typeface="Wingdings 3" pitchFamily="18" charset="2"/>
              <a:buChar char="´"/>
              <a:defRPr sz="2000" b="1">
                <a:solidFill>
                  <a:srgbClr val="6F6F6F"/>
                </a:solidFill>
                <a:latin typeface="Calibri" pitchFamily="34" charset="0"/>
              </a:defRPr>
            </a:lvl9pPr>
          </a:lstStyle>
          <a:p>
            <a:pPr eaLnBrk="1" hangingPunct="1">
              <a:spcBef>
                <a:spcPct val="0"/>
              </a:spcBef>
              <a:buClrTx/>
              <a:buSzTx/>
              <a:buFontTx/>
              <a:buNone/>
            </a:pPr>
            <a:r>
              <a:rPr lang="en-US" altLang="en-US" sz="1350" dirty="0">
                <a:solidFill>
                  <a:srgbClr val="FFFFFF"/>
                </a:solidFill>
                <a:latin typeface="Arial" pitchFamily="34" charset="0"/>
                <a:cs typeface="Arial" pitchFamily="34" charset="0"/>
              </a:rPr>
              <a:t>% Reduction in cervical dysplasia 5 years after vaccination, by age in 2007</a:t>
            </a:r>
          </a:p>
        </p:txBody>
      </p:sp>
    </p:spTree>
    <p:extLst>
      <p:ext uri="{BB962C8B-B14F-4D97-AF65-F5344CB8AC3E}">
        <p14:creationId xmlns:p14="http://schemas.microsoft.com/office/powerpoint/2010/main" val="313454212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Effectiveness</a:t>
            </a:r>
          </a:p>
        </p:txBody>
      </p:sp>
      <p:sp>
        <p:nvSpPr>
          <p:cNvPr id="3" name="Rectangle 2"/>
          <p:cNvSpPr/>
          <p:nvPr/>
        </p:nvSpPr>
        <p:spPr>
          <a:xfrm>
            <a:off x="396352" y="796667"/>
            <a:ext cx="7547259" cy="335476"/>
          </a:xfrm>
          <a:prstGeom prst="rect">
            <a:avLst/>
          </a:prstGeom>
        </p:spPr>
        <p:txBody>
          <a:bodyPr wrap="none">
            <a:spAutoFit/>
          </a:bodyPr>
          <a:lstStyle/>
          <a:p>
            <a:r>
              <a:rPr lang="en-US" sz="2400" dirty="0">
                <a:ea typeface="MS Mincho" panose="02020609040205080304" pitchFamily="49" charset="-128"/>
                <a:cs typeface="Times New Roman" panose="02020603050405020304" pitchFamily="18" charset="0"/>
              </a:rPr>
              <a:t>reduction in disease outcomes in a “real world” setting</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729466689"/>
              </p:ext>
            </p:extLst>
          </p:nvPr>
        </p:nvGraphicFramePr>
        <p:xfrm>
          <a:off x="659675" y="1643561"/>
          <a:ext cx="8040188" cy="1483360"/>
        </p:xfrm>
        <a:graphic>
          <a:graphicData uri="http://schemas.openxmlformats.org/drawingml/2006/table">
            <a:tbl>
              <a:tblPr firstRow="1" bandRow="1">
                <a:tableStyleId>{5940675A-B579-460E-94D1-54222C63F5DA}</a:tableStyleId>
              </a:tblPr>
              <a:tblGrid>
                <a:gridCol w="2142308">
                  <a:extLst>
                    <a:ext uri="{9D8B030D-6E8A-4147-A177-3AD203B41FA5}">
                      <a16:colId xmlns:a16="http://schemas.microsoft.com/office/drawing/2014/main" val="1259664879"/>
                    </a:ext>
                  </a:extLst>
                </a:gridCol>
                <a:gridCol w="5897880">
                  <a:extLst>
                    <a:ext uri="{9D8B030D-6E8A-4147-A177-3AD203B41FA5}">
                      <a16:colId xmlns:a16="http://schemas.microsoft.com/office/drawing/2014/main" val="145789958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Age at vaccination</a:t>
                      </a:r>
                    </a:p>
                  </a:txBody>
                  <a:tcPr/>
                </a:tc>
                <a:tc>
                  <a:txBody>
                    <a:bodyPr/>
                    <a:lstStyle/>
                    <a:p>
                      <a:r>
                        <a:rPr lang="en-US" dirty="0"/>
                        <a:t>Vaccine</a:t>
                      </a:r>
                      <a:r>
                        <a:rPr lang="en-US" baseline="0" dirty="0"/>
                        <a:t> effectiveness against CIN2+</a:t>
                      </a:r>
                      <a:endParaRPr lang="en-US" dirty="0"/>
                    </a:p>
                  </a:txBody>
                  <a:tcPr/>
                </a:tc>
                <a:extLst>
                  <a:ext uri="{0D108BD9-81ED-4DB2-BD59-A6C34878D82A}">
                    <a16:rowId xmlns:a16="http://schemas.microsoft.com/office/drawing/2014/main" val="271236439"/>
                  </a:ext>
                </a:extLst>
              </a:tr>
              <a:tr h="370840">
                <a:tc>
                  <a:txBody>
                    <a:bodyPr/>
                    <a:lstStyle/>
                    <a:p>
                      <a:r>
                        <a:rPr lang="en-US" dirty="0"/>
                        <a:t>&lt;17</a:t>
                      </a:r>
                    </a:p>
                  </a:txBody>
                  <a:tcPr/>
                </a:tc>
                <a:tc>
                  <a:txBody>
                    <a:bodyPr/>
                    <a:lstStyle/>
                    <a:p>
                      <a:r>
                        <a:rPr lang="en-US" dirty="0"/>
                        <a:t>75%</a:t>
                      </a:r>
                    </a:p>
                  </a:txBody>
                  <a:tcPr/>
                </a:tc>
                <a:extLst>
                  <a:ext uri="{0D108BD9-81ED-4DB2-BD59-A6C34878D82A}">
                    <a16:rowId xmlns:a16="http://schemas.microsoft.com/office/drawing/2014/main" val="3786799469"/>
                  </a:ext>
                </a:extLst>
              </a:tr>
              <a:tr h="370840">
                <a:tc>
                  <a:txBody>
                    <a:bodyPr/>
                    <a:lstStyle/>
                    <a:p>
                      <a:r>
                        <a:rPr lang="en-US" dirty="0"/>
                        <a:t>17-19</a:t>
                      </a:r>
                    </a:p>
                  </a:txBody>
                  <a:tcPr/>
                </a:tc>
                <a:tc>
                  <a:txBody>
                    <a:bodyPr/>
                    <a:lstStyle/>
                    <a:p>
                      <a:r>
                        <a:rPr lang="en-US" dirty="0"/>
                        <a:t>46%</a:t>
                      </a:r>
                    </a:p>
                  </a:txBody>
                  <a:tcPr/>
                </a:tc>
                <a:extLst>
                  <a:ext uri="{0D108BD9-81ED-4DB2-BD59-A6C34878D82A}">
                    <a16:rowId xmlns:a16="http://schemas.microsoft.com/office/drawing/2014/main" val="2240957453"/>
                  </a:ext>
                </a:extLst>
              </a:tr>
              <a:tr h="370840">
                <a:tc>
                  <a:txBody>
                    <a:bodyPr/>
                    <a:lstStyle/>
                    <a:p>
                      <a:r>
                        <a:rPr lang="en-US" dirty="0"/>
                        <a:t>≥20</a:t>
                      </a:r>
                    </a:p>
                  </a:txBody>
                  <a:tcPr/>
                </a:tc>
                <a:tc>
                  <a:txBody>
                    <a:bodyPr/>
                    <a:lstStyle/>
                    <a:p>
                      <a:r>
                        <a:rPr lang="en-US" dirty="0"/>
                        <a:t>22%</a:t>
                      </a:r>
                    </a:p>
                  </a:txBody>
                  <a:tcPr/>
                </a:tc>
                <a:extLst>
                  <a:ext uri="{0D108BD9-81ED-4DB2-BD59-A6C34878D82A}">
                    <a16:rowId xmlns:a16="http://schemas.microsoft.com/office/drawing/2014/main" val="3310351048"/>
                  </a:ext>
                </a:extLst>
              </a:tr>
            </a:tbl>
          </a:graphicData>
        </a:graphic>
      </p:graphicFrame>
      <p:sp>
        <p:nvSpPr>
          <p:cNvPr id="5" name="TextBox 4"/>
          <p:cNvSpPr txBox="1"/>
          <p:nvPr/>
        </p:nvSpPr>
        <p:spPr>
          <a:xfrm>
            <a:off x="770709" y="4003766"/>
            <a:ext cx="5299849" cy="297582"/>
          </a:xfrm>
          <a:prstGeom prst="rect">
            <a:avLst/>
          </a:prstGeom>
          <a:noFill/>
        </p:spPr>
        <p:txBody>
          <a:bodyPr wrap="none" rtlCol="0">
            <a:spAutoFit/>
          </a:bodyPr>
          <a:lstStyle/>
          <a:p>
            <a:r>
              <a:rPr lang="en-US" dirty="0" err="1">
                <a:solidFill>
                  <a:schemeClr val="tx1"/>
                </a:solidFill>
              </a:rPr>
              <a:t>Herweijer</a:t>
            </a:r>
            <a:r>
              <a:rPr lang="en-US" dirty="0">
                <a:solidFill>
                  <a:schemeClr val="tx1"/>
                </a:solidFill>
              </a:rPr>
              <a:t> et al 2016: register-based data, entire population of Sweden ages 13-29</a:t>
            </a:r>
          </a:p>
        </p:txBody>
      </p:sp>
    </p:spTree>
    <p:extLst>
      <p:ext uri="{BB962C8B-B14F-4D97-AF65-F5344CB8AC3E}">
        <p14:creationId xmlns:p14="http://schemas.microsoft.com/office/powerpoint/2010/main" val="420023728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Effectiveness</a:t>
            </a:r>
          </a:p>
        </p:txBody>
      </p:sp>
      <p:sp>
        <p:nvSpPr>
          <p:cNvPr id="3" name="Rectangle 2"/>
          <p:cNvSpPr/>
          <p:nvPr/>
        </p:nvSpPr>
        <p:spPr>
          <a:xfrm>
            <a:off x="396352" y="796667"/>
            <a:ext cx="7547259" cy="335476"/>
          </a:xfrm>
          <a:prstGeom prst="rect">
            <a:avLst/>
          </a:prstGeom>
        </p:spPr>
        <p:txBody>
          <a:bodyPr wrap="none">
            <a:spAutoFit/>
          </a:bodyPr>
          <a:lstStyle/>
          <a:p>
            <a:r>
              <a:rPr lang="en-US" sz="2400" dirty="0">
                <a:ea typeface="MS Mincho" panose="02020609040205080304" pitchFamily="49" charset="-128"/>
                <a:cs typeface="Times New Roman" panose="02020603050405020304" pitchFamily="18" charset="0"/>
              </a:rPr>
              <a:t>reduction in disease outcomes in a “real world” setting</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62176484"/>
              </p:ext>
            </p:extLst>
          </p:nvPr>
        </p:nvGraphicFramePr>
        <p:xfrm>
          <a:off x="659675" y="1643561"/>
          <a:ext cx="8040188" cy="1854200"/>
        </p:xfrm>
        <a:graphic>
          <a:graphicData uri="http://schemas.openxmlformats.org/drawingml/2006/table">
            <a:tbl>
              <a:tblPr firstRow="1" bandRow="1">
                <a:tableStyleId>{5940675A-B579-460E-94D1-54222C63F5DA}</a:tableStyleId>
              </a:tblPr>
              <a:tblGrid>
                <a:gridCol w="2142308">
                  <a:extLst>
                    <a:ext uri="{9D8B030D-6E8A-4147-A177-3AD203B41FA5}">
                      <a16:colId xmlns:a16="http://schemas.microsoft.com/office/drawing/2014/main" val="1259664879"/>
                    </a:ext>
                  </a:extLst>
                </a:gridCol>
                <a:gridCol w="5897880">
                  <a:extLst>
                    <a:ext uri="{9D8B030D-6E8A-4147-A177-3AD203B41FA5}">
                      <a16:colId xmlns:a16="http://schemas.microsoft.com/office/drawing/2014/main" val="145789958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Age at vaccination</a:t>
                      </a:r>
                    </a:p>
                  </a:txBody>
                  <a:tcPr/>
                </a:tc>
                <a:tc>
                  <a:txBody>
                    <a:bodyPr/>
                    <a:lstStyle/>
                    <a:p>
                      <a:r>
                        <a:rPr lang="en-US" dirty="0"/>
                        <a:t>Odds of testing HPV16/18+</a:t>
                      </a:r>
                      <a:r>
                        <a:rPr lang="en-US" baseline="0" dirty="0"/>
                        <a:t> at first screen (age 20-21)</a:t>
                      </a:r>
                      <a:endParaRPr lang="en-US" dirty="0"/>
                    </a:p>
                  </a:txBody>
                  <a:tcPr/>
                </a:tc>
                <a:extLst>
                  <a:ext uri="{0D108BD9-81ED-4DB2-BD59-A6C34878D82A}">
                    <a16:rowId xmlns:a16="http://schemas.microsoft.com/office/drawing/2014/main" val="271236439"/>
                  </a:ext>
                </a:extLst>
              </a:tr>
              <a:tr h="370840">
                <a:tc>
                  <a:txBody>
                    <a:bodyPr/>
                    <a:lstStyle/>
                    <a:p>
                      <a:r>
                        <a:rPr lang="en-US" dirty="0"/>
                        <a:t>15-16</a:t>
                      </a:r>
                    </a:p>
                  </a:txBody>
                  <a:tcPr/>
                </a:tc>
                <a:tc>
                  <a:txBody>
                    <a:bodyPr/>
                    <a:lstStyle/>
                    <a:p>
                      <a:r>
                        <a:rPr lang="en-US" dirty="0"/>
                        <a:t>7.7%</a:t>
                      </a:r>
                    </a:p>
                  </a:txBody>
                  <a:tcPr/>
                </a:tc>
                <a:extLst>
                  <a:ext uri="{0D108BD9-81ED-4DB2-BD59-A6C34878D82A}">
                    <a16:rowId xmlns:a16="http://schemas.microsoft.com/office/drawing/2014/main" val="3786799469"/>
                  </a:ext>
                </a:extLst>
              </a:tr>
              <a:tr h="370840">
                <a:tc>
                  <a:txBody>
                    <a:bodyPr/>
                    <a:lstStyle/>
                    <a:p>
                      <a:r>
                        <a:rPr lang="en-US" dirty="0"/>
                        <a:t>17</a:t>
                      </a:r>
                    </a:p>
                  </a:txBody>
                  <a:tcPr/>
                </a:tc>
                <a:tc>
                  <a:txBody>
                    <a:bodyPr/>
                    <a:lstStyle/>
                    <a:p>
                      <a:r>
                        <a:rPr lang="en-US" dirty="0"/>
                        <a:t>12.5%</a:t>
                      </a:r>
                    </a:p>
                  </a:txBody>
                  <a:tcPr/>
                </a:tc>
                <a:extLst>
                  <a:ext uri="{0D108BD9-81ED-4DB2-BD59-A6C34878D82A}">
                    <a16:rowId xmlns:a16="http://schemas.microsoft.com/office/drawing/2014/main" val="2240957453"/>
                  </a:ext>
                </a:extLst>
              </a:tr>
              <a:tr h="370840">
                <a:tc>
                  <a:txBody>
                    <a:bodyPr/>
                    <a:lstStyle/>
                    <a:p>
                      <a:r>
                        <a:rPr lang="en-US" dirty="0"/>
                        <a:t>18</a:t>
                      </a:r>
                    </a:p>
                  </a:txBody>
                  <a:tcPr/>
                </a:tc>
                <a:tc>
                  <a:txBody>
                    <a:bodyPr/>
                    <a:lstStyle/>
                    <a:p>
                      <a:r>
                        <a:rPr lang="en-US" dirty="0"/>
                        <a:t>16.6%</a:t>
                      </a:r>
                    </a:p>
                  </a:txBody>
                  <a:tcPr/>
                </a:tc>
                <a:extLst>
                  <a:ext uri="{0D108BD9-81ED-4DB2-BD59-A6C34878D82A}">
                    <a16:rowId xmlns:a16="http://schemas.microsoft.com/office/drawing/2014/main" val="3310351048"/>
                  </a:ext>
                </a:extLst>
              </a:tr>
              <a:tr h="370840">
                <a:tc>
                  <a:txBody>
                    <a:bodyPr/>
                    <a:lstStyle/>
                    <a:p>
                      <a:r>
                        <a:rPr lang="en-US" dirty="0"/>
                        <a:t>19-21</a:t>
                      </a:r>
                    </a:p>
                  </a:txBody>
                  <a:tcPr/>
                </a:tc>
                <a:tc>
                  <a:txBody>
                    <a:bodyPr/>
                    <a:lstStyle/>
                    <a:p>
                      <a:r>
                        <a:rPr lang="en-US" dirty="0"/>
                        <a:t>30.3% (odds ratio 5.31)</a:t>
                      </a:r>
                    </a:p>
                  </a:txBody>
                  <a:tcPr/>
                </a:tc>
                <a:extLst>
                  <a:ext uri="{0D108BD9-81ED-4DB2-BD59-A6C34878D82A}">
                    <a16:rowId xmlns:a16="http://schemas.microsoft.com/office/drawing/2014/main" val="2999162195"/>
                  </a:ext>
                </a:extLst>
              </a:tr>
            </a:tbl>
          </a:graphicData>
        </a:graphic>
      </p:graphicFrame>
      <p:sp>
        <p:nvSpPr>
          <p:cNvPr id="5" name="TextBox 4"/>
          <p:cNvSpPr txBox="1"/>
          <p:nvPr/>
        </p:nvSpPr>
        <p:spPr>
          <a:xfrm>
            <a:off x="770709" y="4003766"/>
            <a:ext cx="2887329" cy="297582"/>
          </a:xfrm>
          <a:prstGeom prst="rect">
            <a:avLst/>
          </a:prstGeom>
          <a:noFill/>
        </p:spPr>
        <p:txBody>
          <a:bodyPr wrap="none" rtlCol="0">
            <a:spAutoFit/>
          </a:bodyPr>
          <a:lstStyle/>
          <a:p>
            <a:r>
              <a:rPr lang="en-US" dirty="0">
                <a:solidFill>
                  <a:schemeClr val="tx1"/>
                </a:solidFill>
              </a:rPr>
              <a:t>Cameron et al 2016: linkage data, Scotland</a:t>
            </a:r>
          </a:p>
        </p:txBody>
      </p:sp>
    </p:spTree>
    <p:extLst>
      <p:ext uri="{BB962C8B-B14F-4D97-AF65-F5344CB8AC3E}">
        <p14:creationId xmlns:p14="http://schemas.microsoft.com/office/powerpoint/2010/main" val="123518895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7017" y="4762171"/>
            <a:ext cx="7702446" cy="575914"/>
          </a:xfrm>
        </p:spPr>
        <p:txBody>
          <a:bodyPr/>
          <a:lstStyle/>
          <a:p>
            <a:r>
              <a:rPr lang="en-US" sz="4400" b="1" dirty="0">
                <a:solidFill>
                  <a:schemeClr val="bg1"/>
                </a:solidFill>
              </a:rPr>
              <a:t>Efficacy vs Effectiveness</a:t>
            </a:r>
          </a:p>
        </p:txBody>
      </p:sp>
      <p:pic>
        <p:nvPicPr>
          <p:cNvPr id="11268" name="Picture 4" descr="http://bookbing.org/wp-content/uploads/genital-wart-agent-hpv-digital-image.jpg"/>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6542" b="6542"/>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886" y="4192270"/>
            <a:ext cx="3682313" cy="37531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defTabSz="587022">
              <a:lnSpc>
                <a:spcPts val="2500"/>
              </a:lnSpc>
            </a:pPr>
            <a:r>
              <a:rPr lang="en-US" sz="6000" dirty="0">
                <a:solidFill>
                  <a:schemeClr val="bg1"/>
                </a:solidFill>
                <a:latin typeface="Arial" panose="020B0604020202020204" pitchFamily="34" charset="0"/>
                <a:cs typeface="Arial" panose="020B0604020202020204" pitchFamily="34" charset="0"/>
              </a:rPr>
              <a:t>HEDIS</a:t>
            </a:r>
          </a:p>
        </p:txBody>
      </p:sp>
    </p:spTree>
    <p:extLst>
      <p:ext uri="{BB962C8B-B14F-4D97-AF65-F5344CB8AC3E}">
        <p14:creationId xmlns:p14="http://schemas.microsoft.com/office/powerpoint/2010/main" val="20783087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07632" y="1061635"/>
            <a:ext cx="8166024" cy="3449204"/>
          </a:xfrm>
        </p:spPr>
        <p:txBody>
          <a:bodyPr/>
          <a:lstStyle/>
          <a:p>
            <a:pPr>
              <a:buClr>
                <a:srgbClr val="006699"/>
              </a:buClr>
              <a:buFont typeface="Wingdings" panose="05000000000000000000" pitchFamily="2" charset="2"/>
              <a:buChar char="Ø"/>
            </a:pPr>
            <a:r>
              <a:rPr lang="en-US" dirty="0"/>
              <a:t>  Data from all 3 HPV vaccines</a:t>
            </a:r>
          </a:p>
          <a:p>
            <a:pPr>
              <a:buClr>
                <a:srgbClr val="006699"/>
              </a:buClr>
              <a:buFont typeface="Wingdings" panose="05000000000000000000" pitchFamily="2" charset="2"/>
              <a:buChar char="Ø"/>
            </a:pPr>
            <a:r>
              <a:rPr lang="en-US" dirty="0"/>
              <a:t>  Immunogenicity only</a:t>
            </a:r>
          </a:p>
          <a:p>
            <a:pPr>
              <a:buClr>
                <a:srgbClr val="006699"/>
              </a:buClr>
              <a:buFont typeface="Wingdings" panose="05000000000000000000" pitchFamily="2" charset="2"/>
              <a:buChar char="Ø"/>
            </a:pPr>
            <a:r>
              <a:rPr lang="en-US" dirty="0"/>
              <a:t>  Approved by FDA (October)</a:t>
            </a:r>
          </a:p>
          <a:p>
            <a:pPr>
              <a:buClr>
                <a:srgbClr val="006699"/>
              </a:buClr>
              <a:buFont typeface="Wingdings" panose="05000000000000000000" pitchFamily="2" charset="2"/>
              <a:buChar char="Ø"/>
            </a:pPr>
            <a:r>
              <a:rPr lang="en-US" dirty="0"/>
              <a:t>  Recommended by ACIP (October)</a:t>
            </a:r>
          </a:p>
          <a:p>
            <a:pPr>
              <a:buClr>
                <a:srgbClr val="006699"/>
              </a:buClr>
              <a:buFont typeface="Wingdings" panose="05000000000000000000" pitchFamily="2" charset="2"/>
              <a:buChar char="Ø"/>
            </a:pPr>
            <a:r>
              <a:rPr lang="en-US" dirty="0"/>
              <a:t>  Approved by CDC (October)</a:t>
            </a:r>
          </a:p>
          <a:p>
            <a:pPr>
              <a:buClr>
                <a:srgbClr val="006699"/>
              </a:buClr>
              <a:buFont typeface="Wingdings" panose="05000000000000000000" pitchFamily="2" charset="2"/>
              <a:buChar char="Ø"/>
            </a:pPr>
            <a:r>
              <a:rPr lang="en-US" dirty="0"/>
              <a:t>  Publication in MMWR expected early to mid December</a:t>
            </a:r>
          </a:p>
        </p:txBody>
      </p:sp>
      <p:sp>
        <p:nvSpPr>
          <p:cNvPr id="5" name="Text Placeholder 4"/>
          <p:cNvSpPr>
            <a:spLocks noGrp="1"/>
          </p:cNvSpPr>
          <p:nvPr>
            <p:ph type="body" sz="quarter" idx="14"/>
          </p:nvPr>
        </p:nvSpPr>
        <p:spPr/>
        <p:txBody>
          <a:bodyPr/>
          <a:lstStyle/>
          <a:p>
            <a:r>
              <a:rPr lang="en-US" dirty="0"/>
              <a:t>Change to 2 Doses</a:t>
            </a:r>
          </a:p>
        </p:txBody>
      </p:sp>
    </p:spTree>
    <p:extLst>
      <p:ext uri="{BB962C8B-B14F-4D97-AF65-F5344CB8AC3E}">
        <p14:creationId xmlns:p14="http://schemas.microsoft.com/office/powerpoint/2010/main" val="3141617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agoramedia.com/everydayhealth/gcms/7-HPV-Myths-Revealed-RM-722x406.jpg?width=6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43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947085"/>
            <a:ext cx="9143999" cy="13159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Preteens have 3 times as many preventive visits as adolescents</a:t>
            </a:r>
          </a:p>
          <a:p>
            <a:pPr algn="ctr"/>
            <a:endParaRPr lang="en-US" sz="24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Only 38% of adolescents (ages 12-17) had a preventive visit in the last year</a:t>
            </a:r>
          </a:p>
        </p:txBody>
      </p:sp>
    </p:spTree>
    <p:extLst>
      <p:ext uri="{BB962C8B-B14F-4D97-AF65-F5344CB8AC3E}">
        <p14:creationId xmlns:p14="http://schemas.microsoft.com/office/powerpoint/2010/main" val="176126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0C0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2293249" cy="5143500"/>
          </a:xfrm>
          <a:prstGeom prst="rect">
            <a:avLst/>
          </a:prstGeom>
          <a:solidFill>
            <a:srgbClr val="CC00FF"/>
          </a:solidFill>
        </p:spPr>
      </p:pic>
      <p:pic>
        <p:nvPicPr>
          <p:cNvPr id="13314" name="Picture 2" descr="https://pharmaceuticalintelligence.files.wordpress.com/2015/10/hp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622" y="0"/>
            <a:ext cx="685075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0"/>
            <a:ext cx="1146623" cy="5143500"/>
          </a:xfrm>
          <a:prstGeom prst="rect">
            <a:avLst/>
          </a:prstGeom>
          <a:solidFill>
            <a:srgbClr val="FF9933"/>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Rectangle 6"/>
          <p:cNvSpPr/>
          <p:nvPr/>
        </p:nvSpPr>
        <p:spPr>
          <a:xfrm>
            <a:off x="7997374" y="0"/>
            <a:ext cx="1146626" cy="5143500"/>
          </a:xfrm>
          <a:prstGeom prst="rect">
            <a:avLst/>
          </a:prstGeom>
          <a:solidFill>
            <a:srgbClr val="FF9933"/>
          </a:solidFill>
          <a:ln w="3175" cap="flat">
            <a:noFill/>
            <a:miter lim="400000"/>
          </a:ln>
          <a:effectLst>
            <a:outerShdw blurRad="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Rectangle 5"/>
          <p:cNvSpPr/>
          <p:nvPr/>
        </p:nvSpPr>
        <p:spPr>
          <a:xfrm>
            <a:off x="1" y="4529352"/>
            <a:ext cx="9144000" cy="392480"/>
          </a:xfrm>
          <a:prstGeom prst="rect">
            <a:avLst/>
          </a:prstGeom>
        </p:spPr>
        <p:txBody>
          <a:bodyPr wrap="square">
            <a:spAutoFit/>
          </a:bodyPr>
          <a:lstStyle/>
          <a:p>
            <a:r>
              <a:rPr lang="en-US" sz="3800" dirty="0">
                <a:solidFill>
                  <a:schemeClr val="bg1"/>
                </a:solidFill>
              </a:rPr>
              <a:t>Temporary delays often become permanent</a:t>
            </a:r>
          </a:p>
        </p:txBody>
      </p:sp>
    </p:spTree>
    <p:extLst>
      <p:ext uri="{BB962C8B-B14F-4D97-AF65-F5344CB8AC3E}">
        <p14:creationId xmlns:p14="http://schemas.microsoft.com/office/powerpoint/2010/main" val="24875294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0C0D"/>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sz="4400" b="1" dirty="0">
                <a:solidFill>
                  <a:schemeClr val="bg1"/>
                </a:solidFill>
              </a:rPr>
              <a:t>Efficacy vs Effectiveness</a:t>
            </a:r>
          </a:p>
        </p:txBody>
      </p:sp>
      <p:sp>
        <p:nvSpPr>
          <p:cNvPr id="3" name="Text Placeholder 2"/>
          <p:cNvSpPr>
            <a:spLocks noGrp="1"/>
          </p:cNvSpPr>
          <p:nvPr>
            <p:ph type="body" sz="quarter" idx="14"/>
          </p:nvPr>
        </p:nvSpPr>
        <p:spPr/>
        <p:txBody>
          <a:bodyPr/>
          <a:lstStyle/>
          <a:p>
            <a:endParaRPr lang="en-US"/>
          </a:p>
        </p:txBody>
      </p:sp>
      <p:pic>
        <p:nvPicPr>
          <p:cNvPr id="7170" name="Picture 2" descr="http://upload.wikimedia.org/wikipedia/commons/6/6a/Symian_vir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898" y="0"/>
            <a:ext cx="7471954"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0" y="1"/>
            <a:ext cx="1821656" cy="5143500"/>
          </a:xfrm>
          <a:prstGeom prst="rect">
            <a:avLst/>
          </a:prstGeom>
        </p:spPr>
      </p:pic>
      <p:sp>
        <p:nvSpPr>
          <p:cNvPr id="5" name="TextBox 4"/>
          <p:cNvSpPr txBox="1"/>
          <p:nvPr/>
        </p:nvSpPr>
        <p:spPr>
          <a:xfrm>
            <a:off x="283154" y="468097"/>
            <a:ext cx="2757488" cy="190137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l" defTabSz="587022"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bg1"/>
                </a:solidFill>
                <a:effectLst/>
                <a:uFillTx/>
                <a:latin typeface="+mn-lt"/>
                <a:ea typeface="+mn-ea"/>
                <a:cs typeface="+mn-cs"/>
                <a:sym typeface="Source Sans Pro"/>
              </a:rPr>
              <a:t>Because I said so</a:t>
            </a:r>
          </a:p>
        </p:txBody>
      </p:sp>
    </p:spTree>
    <p:extLst>
      <p:ext uri="{BB962C8B-B14F-4D97-AF65-F5344CB8AC3E}">
        <p14:creationId xmlns:p14="http://schemas.microsoft.com/office/powerpoint/2010/main" val="30570509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omenshealthency.com/import/images/hpv_virus__consequences_of_infection_1919_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5157911"/>
          </a:xfrm>
          <a:prstGeom prst="rect">
            <a:avLst/>
          </a:prstGeom>
          <a:noFill/>
          <a:extLst>
            <a:ext uri="{909E8E84-426E-40DD-AFC4-6F175D3DCCD1}">
              <a14:hiddenFill xmlns:a14="http://schemas.microsoft.com/office/drawing/2010/main">
                <a:solidFill>
                  <a:srgbClr val="FFFFFF"/>
                </a:solidFill>
              </a14:hiddenFill>
            </a:ext>
          </a:extLst>
        </p:spPr>
      </p:pic>
      <p:sp>
        <p:nvSpPr>
          <p:cNvPr id="303" name="Shape 303"/>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
        <p:nvSpPr>
          <p:cNvPr id="9" name="Rectangle 8"/>
          <p:cNvSpPr/>
          <p:nvPr/>
        </p:nvSpPr>
        <p:spPr>
          <a:xfrm>
            <a:off x="3406107" y="2938422"/>
            <a:ext cx="2331786" cy="502123"/>
          </a:xfrm>
          <a:prstGeom prst="rect">
            <a:avLst/>
          </a:prstGeom>
          <a:solidFill>
            <a:srgbClr val="006699"/>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30956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10" name="Shape 158"/>
          <p:cNvSpPr/>
          <p:nvPr/>
        </p:nvSpPr>
        <p:spPr>
          <a:xfrm>
            <a:off x="1932609" y="3024076"/>
            <a:ext cx="5278782" cy="26670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noAutofit/>
          </a:bodyPr>
          <a:lstStyle>
            <a:lvl1pPr defTabSz="171450">
              <a:lnSpc>
                <a:spcPct val="120000"/>
              </a:lnSpc>
              <a:defRPr b="1" cap="all" spc="180">
                <a:solidFill>
                  <a:srgbClr val="FFFFFF"/>
                </a:solidFill>
                <a:latin typeface="Avenir Next Condensed"/>
                <a:ea typeface="Avenir Next Condensed"/>
                <a:cs typeface="Avenir Next Condensed"/>
                <a:sym typeface="Avenir Next Condensed"/>
              </a:defRPr>
            </a:lvl1pPr>
          </a:lstStyle>
          <a:p>
            <a:pPr algn="ctr"/>
            <a:r>
              <a:rPr lang="en-US" sz="3000" b="0" cap="none" spc="300" dirty="0">
                <a:latin typeface="Arial"/>
                <a:ea typeface="Arial"/>
                <a:cs typeface="Arial"/>
              </a:rPr>
              <a:t>Thank You</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The Studies</a:t>
            </a:r>
          </a:p>
        </p:txBody>
      </p:sp>
      <p:graphicFrame>
        <p:nvGraphicFramePr>
          <p:cNvPr id="3" name="Table 2"/>
          <p:cNvGraphicFramePr>
            <a:graphicFrameLocks noGrp="1"/>
          </p:cNvGraphicFramePr>
          <p:nvPr>
            <p:extLst>
              <p:ext uri="{D42A27DB-BD31-4B8C-83A1-F6EECF244321}">
                <p14:modId xmlns:p14="http://schemas.microsoft.com/office/powerpoint/2010/main" val="2960774024"/>
              </p:ext>
            </p:extLst>
          </p:nvPr>
        </p:nvGraphicFramePr>
        <p:xfrm>
          <a:off x="792480" y="1478003"/>
          <a:ext cx="7731318" cy="1483360"/>
        </p:xfrm>
        <a:graphic>
          <a:graphicData uri="http://schemas.openxmlformats.org/drawingml/2006/table">
            <a:tbl>
              <a:tblPr firstRow="1" bandRow="1">
                <a:tableStyleId>{5940675A-B579-460E-94D1-54222C63F5DA}</a:tableStyleId>
              </a:tblPr>
              <a:tblGrid>
                <a:gridCol w="1697529">
                  <a:extLst>
                    <a:ext uri="{9D8B030D-6E8A-4147-A177-3AD203B41FA5}">
                      <a16:colId xmlns:a16="http://schemas.microsoft.com/office/drawing/2014/main" val="24651625"/>
                    </a:ext>
                  </a:extLst>
                </a:gridCol>
                <a:gridCol w="2288725">
                  <a:extLst>
                    <a:ext uri="{9D8B030D-6E8A-4147-A177-3AD203B41FA5}">
                      <a16:colId xmlns:a16="http://schemas.microsoft.com/office/drawing/2014/main" val="1362492981"/>
                    </a:ext>
                  </a:extLst>
                </a:gridCol>
                <a:gridCol w="2011680">
                  <a:extLst>
                    <a:ext uri="{9D8B030D-6E8A-4147-A177-3AD203B41FA5}">
                      <a16:colId xmlns:a16="http://schemas.microsoft.com/office/drawing/2014/main" val="1559324815"/>
                    </a:ext>
                  </a:extLst>
                </a:gridCol>
                <a:gridCol w="1733384">
                  <a:extLst>
                    <a:ext uri="{9D8B030D-6E8A-4147-A177-3AD203B41FA5}">
                      <a16:colId xmlns:a16="http://schemas.microsoft.com/office/drawing/2014/main" val="1255416285"/>
                    </a:ext>
                  </a:extLst>
                </a:gridCol>
              </a:tblGrid>
              <a:tr h="370840">
                <a:tc>
                  <a:txBody>
                    <a:bodyPr/>
                    <a:lstStyle/>
                    <a:p>
                      <a:pPr algn="ctr"/>
                      <a:r>
                        <a:rPr lang="en-US" dirty="0"/>
                        <a:t>Vaccine</a:t>
                      </a:r>
                    </a:p>
                  </a:txBody>
                  <a:tcPr/>
                </a:tc>
                <a:tc>
                  <a:txBody>
                    <a:bodyPr/>
                    <a:lstStyle/>
                    <a:p>
                      <a:pPr algn="ctr"/>
                      <a:r>
                        <a:rPr lang="en-US" dirty="0"/>
                        <a:t>Duration of Data</a:t>
                      </a:r>
                    </a:p>
                  </a:txBody>
                  <a:tcPr/>
                </a:tc>
                <a:tc>
                  <a:txBody>
                    <a:bodyPr/>
                    <a:lstStyle/>
                    <a:p>
                      <a:pPr algn="ctr"/>
                      <a:r>
                        <a:rPr lang="en-US" dirty="0"/>
                        <a:t># of Studies</a:t>
                      </a:r>
                    </a:p>
                  </a:txBody>
                  <a:tcPr/>
                </a:tc>
                <a:tc>
                  <a:txBody>
                    <a:bodyPr/>
                    <a:lstStyle/>
                    <a:p>
                      <a:pPr algn="ctr"/>
                      <a:r>
                        <a:rPr lang="en-US" dirty="0"/>
                        <a:t>Status</a:t>
                      </a:r>
                    </a:p>
                  </a:txBody>
                  <a:tcPr/>
                </a:tc>
                <a:extLst>
                  <a:ext uri="{0D108BD9-81ED-4DB2-BD59-A6C34878D82A}">
                    <a16:rowId xmlns:a16="http://schemas.microsoft.com/office/drawing/2014/main" val="1142643249"/>
                  </a:ext>
                </a:extLst>
              </a:tr>
              <a:tr h="370840">
                <a:tc>
                  <a:txBody>
                    <a:bodyPr/>
                    <a:lstStyle/>
                    <a:p>
                      <a:pPr algn="ctr"/>
                      <a:r>
                        <a:rPr lang="en-US" dirty="0"/>
                        <a:t>2-valent</a:t>
                      </a:r>
                    </a:p>
                  </a:txBody>
                  <a:tcPr/>
                </a:tc>
                <a:tc>
                  <a:txBody>
                    <a:bodyPr/>
                    <a:lstStyle/>
                    <a:p>
                      <a:pPr algn="ctr"/>
                      <a:r>
                        <a:rPr lang="en-US" dirty="0"/>
                        <a:t>5 years</a:t>
                      </a:r>
                    </a:p>
                  </a:txBody>
                  <a:tcPr/>
                </a:tc>
                <a:tc>
                  <a:txBody>
                    <a:bodyPr/>
                    <a:lstStyle/>
                    <a:p>
                      <a:pPr algn="ctr"/>
                      <a:r>
                        <a:rPr lang="en-US" dirty="0"/>
                        <a:t>4</a:t>
                      </a:r>
                    </a:p>
                  </a:txBody>
                  <a:tcPr/>
                </a:tc>
                <a:tc>
                  <a:txBody>
                    <a:bodyPr/>
                    <a:lstStyle/>
                    <a:p>
                      <a:pPr algn="ctr"/>
                      <a:r>
                        <a:rPr lang="en-US" dirty="0"/>
                        <a:t>Published</a:t>
                      </a:r>
                    </a:p>
                  </a:txBody>
                  <a:tcPr/>
                </a:tc>
                <a:extLst>
                  <a:ext uri="{0D108BD9-81ED-4DB2-BD59-A6C34878D82A}">
                    <a16:rowId xmlns:a16="http://schemas.microsoft.com/office/drawing/2014/main" val="2879450595"/>
                  </a:ext>
                </a:extLst>
              </a:tr>
              <a:tr h="370840">
                <a:tc>
                  <a:txBody>
                    <a:bodyPr/>
                    <a:lstStyle/>
                    <a:p>
                      <a:pPr algn="ctr"/>
                      <a:r>
                        <a:rPr lang="en-US" dirty="0"/>
                        <a:t>4-valent</a:t>
                      </a:r>
                    </a:p>
                  </a:txBody>
                  <a:tcPr/>
                </a:tc>
                <a:tc>
                  <a:txBody>
                    <a:bodyPr/>
                    <a:lstStyle/>
                    <a:p>
                      <a:pPr algn="ctr"/>
                      <a:r>
                        <a:rPr lang="en-US" dirty="0"/>
                        <a:t>3 years</a:t>
                      </a:r>
                    </a:p>
                  </a:txBody>
                  <a:tcPr/>
                </a:tc>
                <a:tc>
                  <a:txBody>
                    <a:bodyPr/>
                    <a:lstStyle/>
                    <a:p>
                      <a:pPr algn="ctr"/>
                      <a:r>
                        <a:rPr lang="en-US" dirty="0"/>
                        <a:t>2</a:t>
                      </a:r>
                    </a:p>
                  </a:txBody>
                  <a:tcPr/>
                </a:tc>
                <a:tc>
                  <a:txBody>
                    <a:bodyPr/>
                    <a:lstStyle/>
                    <a:p>
                      <a:pPr algn="ctr"/>
                      <a:r>
                        <a:rPr lang="en-US" dirty="0"/>
                        <a:t>Published</a:t>
                      </a:r>
                    </a:p>
                  </a:txBody>
                  <a:tcPr/>
                </a:tc>
                <a:extLst>
                  <a:ext uri="{0D108BD9-81ED-4DB2-BD59-A6C34878D82A}">
                    <a16:rowId xmlns:a16="http://schemas.microsoft.com/office/drawing/2014/main" val="3735253848"/>
                  </a:ext>
                </a:extLst>
              </a:tr>
              <a:tr h="370840">
                <a:tc>
                  <a:txBody>
                    <a:bodyPr/>
                    <a:lstStyle/>
                    <a:p>
                      <a:pPr algn="ctr"/>
                      <a:r>
                        <a:rPr lang="en-US" dirty="0"/>
                        <a:t>9-valent</a:t>
                      </a:r>
                    </a:p>
                  </a:txBody>
                  <a:tcPr/>
                </a:tc>
                <a:tc>
                  <a:txBody>
                    <a:bodyPr/>
                    <a:lstStyle/>
                    <a:p>
                      <a:pPr algn="ctr"/>
                      <a:r>
                        <a:rPr lang="en-US" dirty="0"/>
                        <a:t>1 year</a:t>
                      </a:r>
                    </a:p>
                  </a:txBody>
                  <a:tcPr/>
                </a:tc>
                <a:tc>
                  <a:txBody>
                    <a:bodyPr/>
                    <a:lstStyle/>
                    <a:p>
                      <a:pPr algn="ctr"/>
                      <a:r>
                        <a:rPr lang="en-US" dirty="0"/>
                        <a:t>1</a:t>
                      </a:r>
                    </a:p>
                  </a:txBody>
                  <a:tcPr/>
                </a:tc>
                <a:tc>
                  <a:txBody>
                    <a:bodyPr/>
                    <a:lstStyle/>
                    <a:p>
                      <a:pPr algn="ctr"/>
                      <a:r>
                        <a:rPr lang="en-US" dirty="0"/>
                        <a:t>Unpublished</a:t>
                      </a:r>
                    </a:p>
                  </a:txBody>
                  <a:tcPr/>
                </a:tc>
                <a:extLst>
                  <a:ext uri="{0D108BD9-81ED-4DB2-BD59-A6C34878D82A}">
                    <a16:rowId xmlns:a16="http://schemas.microsoft.com/office/drawing/2014/main" val="1602176457"/>
                  </a:ext>
                </a:extLst>
              </a:tr>
            </a:tbl>
          </a:graphicData>
        </a:graphic>
      </p:graphicFrame>
      <p:sp>
        <p:nvSpPr>
          <p:cNvPr id="6" name="Rectangle 5"/>
          <p:cNvSpPr/>
          <p:nvPr/>
        </p:nvSpPr>
        <p:spPr>
          <a:xfrm>
            <a:off x="792480" y="3498417"/>
            <a:ext cx="7731318" cy="808363"/>
          </a:xfrm>
          <a:prstGeom prst="rect">
            <a:avLst/>
          </a:prstGeom>
        </p:spPr>
        <p:txBody>
          <a:bodyPr wrap="square">
            <a:spAutoFit/>
          </a:bodyPr>
          <a:lstStyle/>
          <a:p>
            <a:r>
              <a:rPr lang="en-US" sz="2400" dirty="0"/>
              <a:t>*Antibody response is NOT as strong if the 2 doses are given</a:t>
            </a:r>
          </a:p>
          <a:p>
            <a:endParaRPr lang="en-US" sz="2400" dirty="0"/>
          </a:p>
          <a:p>
            <a:r>
              <a:rPr lang="en-US" sz="2400" dirty="0"/>
              <a:t>  less than 5 months apart!</a:t>
            </a:r>
          </a:p>
        </p:txBody>
      </p:sp>
    </p:spTree>
    <p:extLst>
      <p:ext uri="{BB962C8B-B14F-4D97-AF65-F5344CB8AC3E}">
        <p14:creationId xmlns:p14="http://schemas.microsoft.com/office/powerpoint/2010/main" val="210688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The Evidence: 9-valent</a:t>
            </a:r>
          </a:p>
        </p:txBody>
      </p:sp>
      <p:graphicFrame>
        <p:nvGraphicFramePr>
          <p:cNvPr id="3" name="Table 2"/>
          <p:cNvGraphicFramePr>
            <a:graphicFrameLocks noGrp="1"/>
          </p:cNvGraphicFramePr>
          <p:nvPr>
            <p:extLst>
              <p:ext uri="{D42A27DB-BD31-4B8C-83A1-F6EECF244321}">
                <p14:modId xmlns:p14="http://schemas.microsoft.com/office/powerpoint/2010/main" val="4179020699"/>
              </p:ext>
            </p:extLst>
          </p:nvPr>
        </p:nvGraphicFramePr>
        <p:xfrm>
          <a:off x="792480" y="1478003"/>
          <a:ext cx="7731318" cy="1854200"/>
        </p:xfrm>
        <a:graphic>
          <a:graphicData uri="http://schemas.openxmlformats.org/drawingml/2006/table">
            <a:tbl>
              <a:tblPr firstRow="1" bandRow="1">
                <a:tableStyleId>{5940675A-B579-460E-94D1-54222C63F5DA}</a:tableStyleId>
              </a:tblPr>
              <a:tblGrid>
                <a:gridCol w="1481593">
                  <a:extLst>
                    <a:ext uri="{9D8B030D-6E8A-4147-A177-3AD203B41FA5}">
                      <a16:colId xmlns:a16="http://schemas.microsoft.com/office/drawing/2014/main" val="24651625"/>
                    </a:ext>
                  </a:extLst>
                </a:gridCol>
                <a:gridCol w="2107096">
                  <a:extLst>
                    <a:ext uri="{9D8B030D-6E8A-4147-A177-3AD203B41FA5}">
                      <a16:colId xmlns:a16="http://schemas.microsoft.com/office/drawing/2014/main" val="1362492981"/>
                    </a:ext>
                  </a:extLst>
                </a:gridCol>
                <a:gridCol w="2146852">
                  <a:extLst>
                    <a:ext uri="{9D8B030D-6E8A-4147-A177-3AD203B41FA5}">
                      <a16:colId xmlns:a16="http://schemas.microsoft.com/office/drawing/2014/main" val="1559324815"/>
                    </a:ext>
                  </a:extLst>
                </a:gridCol>
                <a:gridCol w="1995777">
                  <a:extLst>
                    <a:ext uri="{9D8B030D-6E8A-4147-A177-3AD203B41FA5}">
                      <a16:colId xmlns:a16="http://schemas.microsoft.com/office/drawing/2014/main" val="1255416285"/>
                    </a:ext>
                  </a:extLst>
                </a:gridCol>
              </a:tblGrid>
              <a:tr h="370840">
                <a:tc>
                  <a:txBody>
                    <a:bodyPr/>
                    <a:lstStyle/>
                    <a:p>
                      <a:pPr algn="ctr"/>
                      <a:r>
                        <a:rPr lang="en-US" dirty="0"/>
                        <a:t># Subjects</a:t>
                      </a:r>
                    </a:p>
                  </a:txBody>
                  <a:tcPr/>
                </a:tc>
                <a:tc>
                  <a:txBody>
                    <a:bodyPr/>
                    <a:lstStyle/>
                    <a:p>
                      <a:pPr algn="ctr"/>
                      <a:r>
                        <a:rPr lang="en-US" dirty="0"/>
                        <a:t>Participants</a:t>
                      </a:r>
                    </a:p>
                  </a:txBody>
                  <a:tcPr/>
                </a:tc>
                <a:tc>
                  <a:txBody>
                    <a:bodyPr/>
                    <a:lstStyle/>
                    <a:p>
                      <a:pPr algn="ctr"/>
                      <a:r>
                        <a:rPr lang="en-US" dirty="0"/>
                        <a:t>Schedule of Doses</a:t>
                      </a:r>
                    </a:p>
                  </a:txBody>
                  <a:tcPr/>
                </a:tc>
                <a:tc>
                  <a:txBody>
                    <a:bodyPr/>
                    <a:lstStyle/>
                    <a:p>
                      <a:pPr algn="ctr"/>
                      <a:r>
                        <a:rPr lang="en-US" dirty="0"/>
                        <a:t>Findings</a:t>
                      </a:r>
                    </a:p>
                  </a:txBody>
                  <a:tcPr/>
                </a:tc>
                <a:extLst>
                  <a:ext uri="{0D108BD9-81ED-4DB2-BD59-A6C34878D82A}">
                    <a16:rowId xmlns:a16="http://schemas.microsoft.com/office/drawing/2014/main" val="1142643249"/>
                  </a:ext>
                </a:extLst>
              </a:tr>
              <a:tr h="370840">
                <a:tc>
                  <a:txBody>
                    <a:bodyPr/>
                    <a:lstStyle/>
                    <a:p>
                      <a:pPr algn="ctr"/>
                      <a:r>
                        <a:rPr lang="en-US" dirty="0"/>
                        <a:t>300</a:t>
                      </a:r>
                    </a:p>
                  </a:txBody>
                  <a:tcPr/>
                </a:tc>
                <a:tc>
                  <a:txBody>
                    <a:bodyPr/>
                    <a:lstStyle/>
                    <a:p>
                      <a:pPr algn="ctr"/>
                      <a:r>
                        <a:rPr lang="en-US" dirty="0"/>
                        <a:t>Male &amp; Female</a:t>
                      </a:r>
                    </a:p>
                  </a:txBody>
                  <a:tcPr/>
                </a:tc>
                <a:tc>
                  <a:txBody>
                    <a:bodyPr/>
                    <a:lstStyle/>
                    <a:p>
                      <a:pPr algn="ctr"/>
                      <a:r>
                        <a:rPr lang="en-US" dirty="0"/>
                        <a:t>0, 12 months</a:t>
                      </a:r>
                    </a:p>
                  </a:txBody>
                  <a:tcPr/>
                </a:tc>
                <a:tc rowSpan="3">
                  <a:txBody>
                    <a:bodyPr/>
                    <a:lstStyle/>
                    <a:p>
                      <a:r>
                        <a:rPr lang="en-US" dirty="0"/>
                        <a:t>Antibody</a:t>
                      </a:r>
                      <a:r>
                        <a:rPr lang="en-US" baseline="0" dirty="0"/>
                        <a:t> response 2-3 times higher for each HPV type</a:t>
                      </a:r>
                      <a:endParaRPr lang="en-US" dirty="0"/>
                    </a:p>
                  </a:txBody>
                  <a:tcPr/>
                </a:tc>
                <a:extLst>
                  <a:ext uri="{0D108BD9-81ED-4DB2-BD59-A6C34878D82A}">
                    <a16:rowId xmlns:a16="http://schemas.microsoft.com/office/drawing/2014/main" val="2879450595"/>
                  </a:ext>
                </a:extLst>
              </a:tr>
              <a:tr h="370840">
                <a:tc>
                  <a:txBody>
                    <a:bodyPr/>
                    <a:lstStyle/>
                    <a:p>
                      <a:pPr algn="ctr"/>
                      <a:r>
                        <a:rPr lang="en-US" dirty="0"/>
                        <a:t>300</a:t>
                      </a:r>
                    </a:p>
                  </a:txBody>
                  <a:tcPr/>
                </a:tc>
                <a:tc>
                  <a:txBody>
                    <a:bodyPr/>
                    <a:lstStyle/>
                    <a:p>
                      <a:pPr algn="ctr"/>
                      <a:r>
                        <a:rPr lang="en-US" dirty="0"/>
                        <a:t>Male</a:t>
                      </a:r>
                    </a:p>
                  </a:txBody>
                  <a:tcPr/>
                </a:tc>
                <a:tc>
                  <a:txBody>
                    <a:bodyPr/>
                    <a:lstStyle/>
                    <a:p>
                      <a:pPr algn="ctr"/>
                      <a:r>
                        <a:rPr lang="en-US" dirty="0"/>
                        <a:t>0, 6 months</a:t>
                      </a:r>
                    </a:p>
                  </a:txBody>
                  <a:tcPr/>
                </a:tc>
                <a:tc vMerge="1">
                  <a:txBody>
                    <a:bodyPr/>
                    <a:lstStyle/>
                    <a:p>
                      <a:endParaRPr lang="en-US" dirty="0"/>
                    </a:p>
                  </a:txBody>
                  <a:tcPr/>
                </a:tc>
                <a:extLst>
                  <a:ext uri="{0D108BD9-81ED-4DB2-BD59-A6C34878D82A}">
                    <a16:rowId xmlns:a16="http://schemas.microsoft.com/office/drawing/2014/main" val="3735253848"/>
                  </a:ext>
                </a:extLst>
              </a:tr>
              <a:tr h="370840">
                <a:tc>
                  <a:txBody>
                    <a:bodyPr/>
                    <a:lstStyle/>
                    <a:p>
                      <a:pPr algn="ctr"/>
                      <a:r>
                        <a:rPr lang="en-US" dirty="0"/>
                        <a:t>300</a:t>
                      </a:r>
                    </a:p>
                  </a:txBody>
                  <a:tcPr/>
                </a:tc>
                <a:tc>
                  <a:txBody>
                    <a:bodyPr/>
                    <a:lstStyle/>
                    <a:p>
                      <a:pPr algn="ctr"/>
                      <a:r>
                        <a:rPr lang="en-US" dirty="0"/>
                        <a:t>Female</a:t>
                      </a:r>
                    </a:p>
                  </a:txBody>
                  <a:tcPr/>
                </a:tc>
                <a:tc>
                  <a:txBody>
                    <a:bodyPr/>
                    <a:lstStyle/>
                    <a:p>
                      <a:pPr algn="ctr"/>
                      <a:r>
                        <a:rPr lang="en-US" dirty="0"/>
                        <a:t>0, 6 months</a:t>
                      </a:r>
                    </a:p>
                  </a:txBody>
                  <a:tcPr/>
                </a:tc>
                <a:tc vMerge="1">
                  <a:txBody>
                    <a:bodyPr/>
                    <a:lstStyle/>
                    <a:p>
                      <a:endParaRPr lang="en-US" dirty="0"/>
                    </a:p>
                  </a:txBody>
                  <a:tcPr/>
                </a:tc>
                <a:extLst>
                  <a:ext uri="{0D108BD9-81ED-4DB2-BD59-A6C34878D82A}">
                    <a16:rowId xmlns:a16="http://schemas.microsoft.com/office/drawing/2014/main" val="1602176457"/>
                  </a:ext>
                </a:extLst>
              </a:tr>
              <a:tr h="370840">
                <a:tc>
                  <a:txBody>
                    <a:bodyPr/>
                    <a:lstStyle/>
                    <a:p>
                      <a:pPr algn="ctr"/>
                      <a:r>
                        <a:rPr lang="en-US" dirty="0"/>
                        <a:t>300</a:t>
                      </a:r>
                    </a:p>
                  </a:txBody>
                  <a:tcPr/>
                </a:tc>
                <a:tc>
                  <a:txBody>
                    <a:bodyPr/>
                    <a:lstStyle/>
                    <a:p>
                      <a:pPr algn="ctr"/>
                      <a:r>
                        <a:rPr lang="en-US" dirty="0"/>
                        <a:t>Female</a:t>
                      </a:r>
                    </a:p>
                  </a:txBody>
                  <a:tcPr/>
                </a:tc>
                <a:tc>
                  <a:txBody>
                    <a:bodyPr/>
                    <a:lstStyle/>
                    <a:p>
                      <a:pPr algn="ctr"/>
                      <a:r>
                        <a:rPr lang="en-US" dirty="0"/>
                        <a:t>0, 1-2, 6 months</a:t>
                      </a:r>
                    </a:p>
                  </a:txBody>
                  <a:tcPr/>
                </a:tc>
                <a:tc>
                  <a:txBody>
                    <a:bodyPr/>
                    <a:lstStyle/>
                    <a:p>
                      <a:pPr algn="ctr"/>
                      <a:r>
                        <a:rPr lang="en-US" dirty="0"/>
                        <a:t>Control</a:t>
                      </a:r>
                    </a:p>
                  </a:txBody>
                  <a:tcPr/>
                </a:tc>
                <a:extLst>
                  <a:ext uri="{0D108BD9-81ED-4DB2-BD59-A6C34878D82A}">
                    <a16:rowId xmlns:a16="http://schemas.microsoft.com/office/drawing/2014/main" val="397286610"/>
                  </a:ext>
                </a:extLst>
              </a:tr>
            </a:tbl>
          </a:graphicData>
        </a:graphic>
      </p:graphicFrame>
      <p:sp>
        <p:nvSpPr>
          <p:cNvPr id="2" name="TextBox 1"/>
          <p:cNvSpPr txBox="1"/>
          <p:nvPr/>
        </p:nvSpPr>
        <p:spPr>
          <a:xfrm>
            <a:off x="792480" y="3697357"/>
            <a:ext cx="7731318" cy="707886"/>
          </a:xfrm>
          <a:prstGeom prst="rect">
            <a:avLst/>
          </a:prstGeom>
          <a:noFill/>
        </p:spPr>
        <p:txBody>
          <a:bodyPr wrap="square" rtlCol="0">
            <a:spAutoFit/>
          </a:bodyPr>
          <a:lstStyle/>
          <a:p>
            <a:pPr>
              <a:lnSpc>
                <a:spcPct val="100000"/>
              </a:lnSpc>
            </a:pPr>
            <a:r>
              <a:rPr lang="en-US" sz="2000" dirty="0"/>
              <a:t>*Antibody response is NOT as strong if the 2 doses are given less than 5 </a:t>
            </a:r>
          </a:p>
          <a:p>
            <a:pPr>
              <a:lnSpc>
                <a:spcPct val="100000"/>
              </a:lnSpc>
            </a:pPr>
            <a:r>
              <a:rPr lang="en-US" sz="2000" dirty="0"/>
              <a:t>months apart!</a:t>
            </a:r>
          </a:p>
        </p:txBody>
      </p:sp>
    </p:spTree>
    <p:extLst>
      <p:ext uri="{BB962C8B-B14F-4D97-AF65-F5344CB8AC3E}">
        <p14:creationId xmlns:p14="http://schemas.microsoft.com/office/powerpoint/2010/main" val="15469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07632" y="1061635"/>
            <a:ext cx="8166024" cy="3449204"/>
          </a:xfrm>
        </p:spPr>
        <p:txBody>
          <a:bodyPr>
            <a:normAutofit/>
          </a:bodyPr>
          <a:lstStyle/>
          <a:p>
            <a:pPr lvl="0">
              <a:lnSpc>
                <a:spcPct val="100000"/>
              </a:lnSpc>
              <a:buClr>
                <a:srgbClr val="006699"/>
              </a:buClr>
              <a:buFont typeface="Wingdings" panose="05000000000000000000" pitchFamily="2" charset="2"/>
              <a:buChar char="Ø"/>
            </a:pPr>
            <a:r>
              <a:rPr lang="en-US" dirty="0"/>
              <a:t>1</a:t>
            </a:r>
            <a:r>
              <a:rPr lang="en-US" baseline="30000" dirty="0"/>
              <a:t>st</a:t>
            </a:r>
            <a:r>
              <a:rPr lang="en-US" dirty="0"/>
              <a:t> dose at 11-12 years old. </a:t>
            </a:r>
          </a:p>
          <a:p>
            <a:pPr lvl="0">
              <a:lnSpc>
                <a:spcPct val="100000"/>
              </a:lnSpc>
              <a:buClr>
                <a:srgbClr val="006699"/>
              </a:buClr>
              <a:buFont typeface="Wingdings" panose="05000000000000000000" pitchFamily="2" charset="2"/>
              <a:buChar char="Ø"/>
            </a:pPr>
            <a:r>
              <a:rPr lang="en-US" dirty="0"/>
              <a:t>2</a:t>
            </a:r>
            <a:r>
              <a:rPr lang="en-US" baseline="30000" dirty="0"/>
              <a:t>nd</a:t>
            </a:r>
            <a:r>
              <a:rPr lang="en-US" dirty="0"/>
              <a:t> dose 6-12 months after 1</a:t>
            </a:r>
            <a:r>
              <a:rPr lang="en-US" baseline="30000" dirty="0"/>
              <a:t>st</a:t>
            </a:r>
            <a:r>
              <a:rPr lang="en-US" dirty="0"/>
              <a:t> dose.</a:t>
            </a:r>
          </a:p>
          <a:p>
            <a:pPr lvl="0">
              <a:lnSpc>
                <a:spcPct val="100000"/>
              </a:lnSpc>
              <a:buClr>
                <a:srgbClr val="006699"/>
              </a:buClr>
              <a:buFont typeface="Wingdings" panose="05000000000000000000" pitchFamily="2" charset="2"/>
              <a:buChar char="Ø"/>
            </a:pPr>
            <a:r>
              <a:rPr lang="en-US" dirty="0"/>
              <a:t>If 1</a:t>
            </a:r>
            <a:r>
              <a:rPr lang="en-US" baseline="30000" dirty="0"/>
              <a:t>st</a:t>
            </a:r>
            <a:r>
              <a:rPr lang="en-US" dirty="0"/>
              <a:t> dose given ≥15, need 3 doses. </a:t>
            </a:r>
          </a:p>
          <a:p>
            <a:pPr lvl="0">
              <a:lnSpc>
                <a:spcPct val="100000"/>
              </a:lnSpc>
              <a:buClr>
                <a:srgbClr val="006699"/>
              </a:buClr>
              <a:buFont typeface="Wingdings" panose="05000000000000000000" pitchFamily="2" charset="2"/>
              <a:buChar char="Ø"/>
            </a:pPr>
            <a:r>
              <a:rPr lang="en-US" dirty="0"/>
              <a:t>If 2</a:t>
            </a:r>
            <a:r>
              <a:rPr lang="en-US" baseline="30000" dirty="0"/>
              <a:t>nd</a:t>
            </a:r>
            <a:r>
              <a:rPr lang="en-US" dirty="0"/>
              <a:t> dose already given before 15</a:t>
            </a:r>
            <a:r>
              <a:rPr lang="en-US" baseline="30000" dirty="0"/>
              <a:t>th</a:t>
            </a:r>
            <a:r>
              <a:rPr lang="en-US" dirty="0"/>
              <a:t> birthday and &lt;5 months after 1</a:t>
            </a:r>
            <a:r>
              <a:rPr lang="en-US" baseline="30000" dirty="0"/>
              <a:t>st</a:t>
            </a:r>
            <a:r>
              <a:rPr lang="en-US" dirty="0"/>
              <a:t> dose, need 3</a:t>
            </a:r>
            <a:r>
              <a:rPr lang="en-US" baseline="30000" dirty="0"/>
              <a:t>rd</a:t>
            </a:r>
            <a:r>
              <a:rPr lang="en-US" dirty="0"/>
              <a:t> dose. </a:t>
            </a:r>
          </a:p>
          <a:p>
            <a:pPr lvl="0">
              <a:lnSpc>
                <a:spcPct val="100000"/>
              </a:lnSpc>
              <a:buClr>
                <a:srgbClr val="006699"/>
              </a:buClr>
              <a:buFont typeface="Wingdings" panose="05000000000000000000" pitchFamily="2" charset="2"/>
              <a:buChar char="Ø"/>
            </a:pPr>
            <a:r>
              <a:rPr lang="en-US" dirty="0"/>
              <a:t>For people with weakened immune systems at any age, need 3 doses.</a:t>
            </a:r>
          </a:p>
        </p:txBody>
      </p:sp>
      <p:sp>
        <p:nvSpPr>
          <p:cNvPr id="5" name="Text Placeholder 4"/>
          <p:cNvSpPr>
            <a:spLocks noGrp="1"/>
          </p:cNvSpPr>
          <p:nvPr>
            <p:ph type="body" sz="quarter" idx="14"/>
          </p:nvPr>
        </p:nvSpPr>
        <p:spPr/>
        <p:txBody>
          <a:bodyPr/>
          <a:lstStyle/>
          <a:p>
            <a:r>
              <a:rPr lang="en-US" dirty="0"/>
              <a:t>Recommendation</a:t>
            </a:r>
          </a:p>
        </p:txBody>
      </p:sp>
    </p:spTree>
    <p:extLst>
      <p:ext uri="{BB962C8B-B14F-4D97-AF65-F5344CB8AC3E}">
        <p14:creationId xmlns:p14="http://schemas.microsoft.com/office/powerpoint/2010/main" val="171573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07632" y="1061635"/>
            <a:ext cx="8166024" cy="3449204"/>
          </a:xfrm>
        </p:spPr>
        <p:txBody>
          <a:bodyPr>
            <a:normAutofit/>
          </a:bodyPr>
          <a:lstStyle/>
          <a:p>
            <a:pPr>
              <a:buClr>
                <a:srgbClr val="006699"/>
              </a:buClr>
              <a:buFont typeface="Wingdings" panose="05000000000000000000" pitchFamily="2" charset="2"/>
              <a:buChar char="Ø"/>
            </a:pPr>
            <a:r>
              <a:rPr lang="en-US" dirty="0"/>
              <a:t>Studies have shown that 2 doses of HPV vaccine work very well in younger adolescents and we expect the same long-lasting protection with 2 doses that we expect with 3 doses. (CDC)</a:t>
            </a:r>
          </a:p>
          <a:p>
            <a:pPr>
              <a:buClr>
                <a:srgbClr val="006699"/>
              </a:buClr>
              <a:buFont typeface="Wingdings" panose="05000000000000000000" pitchFamily="2" charset="2"/>
              <a:buChar char="Ø"/>
            </a:pPr>
            <a:r>
              <a:rPr lang="en-US" dirty="0"/>
              <a:t>The HPV vaccine works even better than we expected! (Dr. Noel Brewer)</a:t>
            </a:r>
          </a:p>
          <a:p>
            <a:pPr>
              <a:buClr>
                <a:srgbClr val="006699"/>
              </a:buClr>
              <a:buFont typeface="Wingdings" panose="05000000000000000000" pitchFamily="2" charset="2"/>
              <a:buChar char="Ø"/>
            </a:pPr>
            <a:r>
              <a:rPr lang="en-US" dirty="0"/>
              <a:t>Extra incentive to vaccinate on time.</a:t>
            </a:r>
          </a:p>
        </p:txBody>
      </p:sp>
      <p:sp>
        <p:nvSpPr>
          <p:cNvPr id="5" name="Text Placeholder 4"/>
          <p:cNvSpPr>
            <a:spLocks noGrp="1"/>
          </p:cNvSpPr>
          <p:nvPr>
            <p:ph type="body" sz="quarter" idx="14"/>
          </p:nvPr>
        </p:nvSpPr>
        <p:spPr/>
        <p:txBody>
          <a:bodyPr/>
          <a:lstStyle/>
          <a:p>
            <a:r>
              <a:rPr lang="en-US" dirty="0"/>
              <a:t>Message to Providers &amp; Parents</a:t>
            </a:r>
          </a:p>
        </p:txBody>
      </p:sp>
    </p:spTree>
    <p:extLst>
      <p:ext uri="{BB962C8B-B14F-4D97-AF65-F5344CB8AC3E}">
        <p14:creationId xmlns:p14="http://schemas.microsoft.com/office/powerpoint/2010/main" val="312157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07632" y="1061635"/>
            <a:ext cx="8166024" cy="3449204"/>
          </a:xfrm>
        </p:spPr>
        <p:txBody>
          <a:bodyPr>
            <a:normAutofit/>
          </a:bodyPr>
          <a:lstStyle/>
          <a:p>
            <a:pPr marL="0" indent="0" algn="ctr">
              <a:buClr>
                <a:srgbClr val="006699"/>
              </a:buClr>
              <a:buNone/>
            </a:pPr>
            <a:r>
              <a:rPr lang="en-US" sz="3600" dirty="0"/>
              <a:t>Will ACS update our guideline?</a:t>
            </a:r>
          </a:p>
          <a:p>
            <a:pPr marL="0" indent="0" algn="ctr">
              <a:buClr>
                <a:srgbClr val="006699"/>
              </a:buClr>
              <a:buNone/>
            </a:pPr>
            <a:endParaRPr lang="en-US" sz="3600" dirty="0"/>
          </a:p>
          <a:p>
            <a:pPr marL="0" indent="0" algn="ctr">
              <a:buClr>
                <a:srgbClr val="006699"/>
              </a:buClr>
              <a:buNone/>
            </a:pPr>
            <a:r>
              <a:rPr lang="en-US" sz="3600" dirty="0"/>
              <a:t>When?</a:t>
            </a:r>
          </a:p>
        </p:txBody>
      </p:sp>
    </p:spTree>
    <p:extLst>
      <p:ext uri="{BB962C8B-B14F-4D97-AF65-F5344CB8AC3E}">
        <p14:creationId xmlns:p14="http://schemas.microsoft.com/office/powerpoint/2010/main" val="43866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3.amazonaws.com/media.wbur.org/wordpress/12/files/2013/06/0624_vaccine-girl.jpg"/>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7770" b="7770"/>
          <a:stretch>
            <a:fillRect/>
          </a:stretch>
        </p:blipFill>
        <p:spPr bwMode="auto">
          <a:xfrm>
            <a:off x="0" y="780"/>
            <a:ext cx="9144001" cy="5143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6"/>
          </p:nvPr>
        </p:nvSpPr>
        <p:spPr>
          <a:xfrm>
            <a:off x="205368" y="176348"/>
            <a:ext cx="8704755" cy="545558"/>
          </a:xfrm>
        </p:spPr>
        <p:txBody>
          <a:bodyPr/>
          <a:lstStyle/>
          <a:p>
            <a:r>
              <a:rPr lang="en-US" sz="4000" dirty="0">
                <a:solidFill>
                  <a:schemeClr val="bg1"/>
                </a:solidFill>
              </a:rPr>
              <a:t>Vaccinating at AGE 11-12</a:t>
            </a:r>
          </a:p>
        </p:txBody>
      </p:sp>
      <p:sp>
        <p:nvSpPr>
          <p:cNvPr id="8" name="Text Placeholder 7"/>
          <p:cNvSpPr>
            <a:spLocks noGrp="1"/>
          </p:cNvSpPr>
          <p:nvPr>
            <p:ph type="body" sz="quarter" idx="17"/>
          </p:nvPr>
        </p:nvSpPr>
        <p:spPr>
          <a:xfrm>
            <a:off x="195943" y="747986"/>
            <a:ext cx="8715400" cy="437826"/>
          </a:xfrm>
        </p:spPr>
        <p:txBody>
          <a:bodyPr/>
          <a:lstStyle/>
          <a:p>
            <a:r>
              <a:rPr lang="en-US" sz="3200" b="1" dirty="0">
                <a:solidFill>
                  <a:schemeClr val="bg1"/>
                </a:solidFill>
              </a:rPr>
              <a:t>SHOW ME THE EVIDENCE</a:t>
            </a:r>
          </a:p>
        </p:txBody>
      </p:sp>
      <p:sp>
        <p:nvSpPr>
          <p:cNvPr id="11" name="Text Placeholder 7"/>
          <p:cNvSpPr txBox="1">
            <a:spLocks/>
          </p:cNvSpPr>
          <p:nvPr/>
        </p:nvSpPr>
        <p:spPr>
          <a:xfrm>
            <a:off x="195943" y="4500582"/>
            <a:ext cx="8715400" cy="437826"/>
          </a:xfrm>
          <a:prstGeom prst="rect">
            <a:avLst/>
          </a:prstGeom>
          <a:ln w="3175">
            <a:miter lim="400000"/>
          </a:ln>
          <a:effectLst/>
          <a:extLst>
            <a:ext uri="{C572A759-6A51-4108-AA02-DFA0A04FC94B}">
              <ma14:wrappingTextBoxFlag xmlns="" xmlns:ma14="http://schemas.microsoft.com/office/mac/drawingml/2011/main" val="1"/>
            </a:ext>
          </a:extLst>
        </p:spPr>
        <p:txBody>
          <a:bodyPr vert="horz" lIns="19049" tIns="19049" rIns="19049" bIns="19049" anchor="t">
            <a:noAutofit/>
          </a:bodyPr>
          <a:lstStyle>
            <a:lvl1pPr marL="0" marR="0" indent="0" algn="ctr" defTabSz="412735" rtl="0" latinLnBrk="0">
              <a:lnSpc>
                <a:spcPts val="2250"/>
              </a:lnSpc>
              <a:spcBef>
                <a:spcPts val="703"/>
              </a:spcBef>
              <a:spcAft>
                <a:spcPts val="0"/>
              </a:spcAft>
              <a:buClrTx/>
              <a:buSzTx/>
              <a:buFontTx/>
              <a:buNone/>
              <a:tabLst/>
              <a:defRPr sz="1400" b="0" i="0" u="none" strike="noStrike" cap="all" spc="150" baseline="0">
                <a:ln>
                  <a:noFill/>
                </a:ln>
                <a:solidFill>
                  <a:schemeClr val="tx1"/>
                </a:solidFill>
                <a:uFillTx/>
                <a:latin typeface="Arial"/>
                <a:ea typeface="Arial"/>
                <a:cs typeface="Arial"/>
                <a:sym typeface="Source Sans Pro"/>
              </a:defRPr>
            </a:lvl1pPr>
            <a:lvl2pPr marL="0" marR="0" indent="160729"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2pPr>
            <a:lvl3pPr marL="0" marR="0" indent="321457"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3pPr>
            <a:lvl4pPr marL="0" marR="0" indent="482186"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4pPr>
            <a:lvl5pPr marL="0" marR="0" indent="642915" algn="l" defTabSz="412735" rtl="0" latinLnBrk="0">
              <a:lnSpc>
                <a:spcPts val="2250"/>
              </a:lnSpc>
              <a:spcBef>
                <a:spcPts val="703"/>
              </a:spcBef>
              <a:spcAft>
                <a:spcPts val="0"/>
              </a:spcAft>
              <a:buClrTx/>
              <a:buSzTx/>
              <a:buFontTx/>
              <a:buNone/>
              <a:tabLst/>
              <a:defRPr sz="1100" b="0" i="0" u="none" strike="noStrike" cap="none" spc="0" baseline="0">
                <a:ln>
                  <a:noFill/>
                </a:ln>
                <a:solidFill>
                  <a:schemeClr val="tx1"/>
                </a:solidFill>
                <a:uFillTx/>
                <a:latin typeface="Arial"/>
                <a:ea typeface="Arial"/>
                <a:cs typeface="Arial"/>
                <a:sym typeface="Source Sans Pro"/>
              </a:defRPr>
            </a:lvl5pPr>
            <a:lvl6pPr marL="0" marR="0" indent="803643" algn="l" defTabSz="412735" rtl="0" latinLnBrk="0">
              <a:lnSpc>
                <a:spcPts val="2250"/>
              </a:lnSpc>
              <a:spcBef>
                <a:spcPts val="703"/>
              </a:spcBef>
              <a:spcAft>
                <a:spcPts val="0"/>
              </a:spcAft>
              <a:buClrTx/>
              <a:buSzTx/>
              <a:buFontTx/>
              <a:buNone/>
              <a:tabLst/>
              <a:defRPr sz="1400" b="0" i="0" u="none" strike="noStrike" cap="none" spc="0" baseline="0">
                <a:ln>
                  <a:noFill/>
                </a:ln>
                <a:solidFill>
                  <a:srgbClr val="373A36"/>
                </a:solidFill>
                <a:uFillTx/>
                <a:latin typeface="+mn-lt"/>
                <a:ea typeface="+mn-ea"/>
                <a:cs typeface="+mn-cs"/>
                <a:sym typeface="Source Sans Pro"/>
              </a:defRPr>
            </a:lvl6pPr>
            <a:lvl7pPr marL="0" marR="0" indent="964372" algn="l" defTabSz="412735" rtl="0" latinLnBrk="0">
              <a:lnSpc>
                <a:spcPts val="2250"/>
              </a:lnSpc>
              <a:spcBef>
                <a:spcPts val="703"/>
              </a:spcBef>
              <a:spcAft>
                <a:spcPts val="0"/>
              </a:spcAft>
              <a:buClrTx/>
              <a:buSzTx/>
              <a:buFontTx/>
              <a:buNone/>
              <a:tabLst/>
              <a:defRPr sz="1400" b="0" i="0" u="none" strike="noStrike" cap="none" spc="0" baseline="0">
                <a:ln>
                  <a:noFill/>
                </a:ln>
                <a:solidFill>
                  <a:srgbClr val="373A36"/>
                </a:solidFill>
                <a:uFillTx/>
                <a:latin typeface="+mn-lt"/>
                <a:ea typeface="+mn-ea"/>
                <a:cs typeface="+mn-cs"/>
                <a:sym typeface="Source Sans Pro"/>
              </a:defRPr>
            </a:lvl7pPr>
            <a:lvl8pPr marL="0" marR="0" indent="1125101" algn="l" defTabSz="412735" rtl="0" latinLnBrk="0">
              <a:lnSpc>
                <a:spcPts val="2250"/>
              </a:lnSpc>
              <a:spcBef>
                <a:spcPts val="703"/>
              </a:spcBef>
              <a:spcAft>
                <a:spcPts val="0"/>
              </a:spcAft>
              <a:buClrTx/>
              <a:buSzTx/>
              <a:buFontTx/>
              <a:buNone/>
              <a:tabLst/>
              <a:defRPr sz="1400" b="0" i="0" u="none" strike="noStrike" cap="none" spc="0" baseline="0">
                <a:ln>
                  <a:noFill/>
                </a:ln>
                <a:solidFill>
                  <a:srgbClr val="373A36"/>
                </a:solidFill>
                <a:uFillTx/>
                <a:latin typeface="+mn-lt"/>
                <a:ea typeface="+mn-ea"/>
                <a:cs typeface="+mn-cs"/>
                <a:sym typeface="Source Sans Pro"/>
              </a:defRPr>
            </a:lvl8pPr>
            <a:lvl9pPr marL="0" marR="0" indent="1285829" algn="l" defTabSz="412735" rtl="0" latinLnBrk="0">
              <a:lnSpc>
                <a:spcPts val="2250"/>
              </a:lnSpc>
              <a:spcBef>
                <a:spcPts val="703"/>
              </a:spcBef>
              <a:spcAft>
                <a:spcPts val="0"/>
              </a:spcAft>
              <a:buClrTx/>
              <a:buSzTx/>
              <a:buFontTx/>
              <a:buNone/>
              <a:tabLst/>
              <a:defRPr sz="1400" b="0" i="0" u="none" strike="noStrike" cap="none" spc="0" baseline="0">
                <a:ln>
                  <a:noFill/>
                </a:ln>
                <a:solidFill>
                  <a:srgbClr val="373A36"/>
                </a:solidFill>
                <a:uFillTx/>
                <a:latin typeface="+mn-lt"/>
                <a:ea typeface="+mn-ea"/>
                <a:cs typeface="+mn-cs"/>
                <a:sym typeface="Source Sans Pro"/>
              </a:defRPr>
            </a:lvl9pPr>
          </a:lstStyle>
          <a:p>
            <a:pPr hangingPunct="1"/>
            <a:r>
              <a:rPr lang="en-US" sz="2400" b="1" cap="none" dirty="0">
                <a:solidFill>
                  <a:schemeClr val="bg1"/>
                </a:solidFill>
              </a:rPr>
              <a:t>Debbie Saslow, PhD</a:t>
            </a:r>
          </a:p>
          <a:p>
            <a:pPr hangingPunct="1"/>
            <a:endParaRPr lang="en-US" sz="3200" b="1" cap="none" dirty="0">
              <a:solidFill>
                <a:schemeClr val="bg1"/>
              </a:solidFill>
            </a:endParaRPr>
          </a:p>
        </p:txBody>
      </p:sp>
    </p:spTree>
    <p:extLst>
      <p:ext uri="{BB962C8B-B14F-4D97-AF65-F5344CB8AC3E}">
        <p14:creationId xmlns:p14="http://schemas.microsoft.com/office/powerpoint/2010/main" val="38991868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3612640"/>
            <a:ext cx="9143999" cy="575914"/>
          </a:xfrm>
        </p:spPr>
        <p:txBody>
          <a:bodyPr/>
          <a:lstStyle/>
          <a:p>
            <a:r>
              <a:rPr lang="en-US" dirty="0"/>
              <a:t>Many providers believe HPV vaccination can wait</a:t>
            </a:r>
          </a:p>
        </p:txBody>
      </p:sp>
      <p:pic>
        <p:nvPicPr>
          <p:cNvPr id="8194" name="Picture 2" descr="http://www.invitra.com/wp-content/uploads/2014/11/Human-Papilloma-Virus-610x259.jpg"/>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8886" b="8886"/>
          <a:stretch>
            <a:fillRect/>
          </a:stretch>
        </p:blipFill>
        <p:spPr bwMode="auto">
          <a:xfrm>
            <a:off x="0" y="0"/>
            <a:ext cx="9144000" cy="319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6831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373A36"/>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ource Sans Pro"/>
        <a:ea typeface="Source Sans Pro"/>
        <a:cs typeface="Source Sans Pro"/>
      </a:majorFont>
      <a:minorFont>
        <a:latin typeface="Source Sans Pro"/>
        <a:ea typeface="Source Sans Pro"/>
        <a:cs typeface="Source Sans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r="5400000" rotWithShape="0">
              <a:srgbClr val="000000">
                <a:alpha val="50000"/>
              </a:srgbClr>
            </a:outerShdw>
          </a:effectLst>
        </a:effectStyle>
        <a:effectStyle>
          <a:effectLst>
            <a:outerShdw blurRad="12700" rotWithShape="0">
              <a:srgbClr val="000000">
                <a:alpha val="50000"/>
              </a:srgbClr>
            </a:outerShdw>
          </a:effectLst>
        </a:effectStyle>
        <a:effectStyle>
          <a:effectLst>
            <a:outerShdw blurRad="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r="5400000" rotWithShape="0">
            <a:srgbClr val="000000">
              <a:alpha val="50000"/>
            </a:srgbClr>
          </a:outerShdw>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ts val="2500"/>
          </a:lnSpc>
          <a:spcBef>
            <a:spcPts val="0"/>
          </a:spcBef>
          <a:spcAft>
            <a:spcPts val="0"/>
          </a:spcAft>
          <a:buClrTx/>
          <a:buSzTx/>
          <a:buFontTx/>
          <a:buNone/>
          <a:tabLst/>
          <a:defRPr kumimoji="0" sz="1600" b="0" i="0" u="none" strike="noStrike" cap="none" spc="0" normalizeH="0" baseline="0">
            <a:ln>
              <a:noFill/>
            </a:ln>
            <a:solidFill>
              <a:srgbClr val="373A3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merican cancer">
      <a:dk1>
        <a:srgbClr val="262626"/>
      </a:dk1>
      <a:lt1>
        <a:sysClr val="window" lastClr="FFFFFF"/>
      </a:lt1>
      <a:dk2>
        <a:srgbClr val="595959"/>
      </a:dk2>
      <a:lt2>
        <a:srgbClr val="E7E6E6"/>
      </a:lt2>
      <a:accent1>
        <a:srgbClr val="242D3A"/>
      </a:accent1>
      <a:accent2>
        <a:srgbClr val="2B5CA1"/>
      </a:accent2>
      <a:accent3>
        <a:srgbClr val="BA4484"/>
      </a:accent3>
      <a:accent4>
        <a:srgbClr val="6A6BAB"/>
      </a:accent4>
      <a:accent5>
        <a:srgbClr val="4B7A73"/>
      </a:accent5>
      <a:accent6>
        <a:srgbClr val="D34700"/>
      </a:accent6>
      <a:hlink>
        <a:srgbClr val="0563C1"/>
      </a:hlink>
      <a:folHlink>
        <a:srgbClr val="954F72"/>
      </a:folHlink>
    </a:clrScheme>
    <a:fontScheme name="Custom 67">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ource Sans Pro"/>
        <a:ea typeface="Source Sans Pro"/>
        <a:cs typeface="Source Sans Pro"/>
      </a:majorFont>
      <a:minorFont>
        <a:latin typeface="Source Sans Pro"/>
        <a:ea typeface="Source Sans Pro"/>
        <a:cs typeface="Source Sans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r="5400000" rotWithShape="0">
              <a:srgbClr val="000000">
                <a:alpha val="50000"/>
              </a:srgbClr>
            </a:outerShdw>
          </a:effectLst>
        </a:effectStyle>
        <a:effectStyle>
          <a:effectLst>
            <a:outerShdw blurRad="12700" rotWithShape="0">
              <a:srgbClr val="000000">
                <a:alpha val="50000"/>
              </a:srgbClr>
            </a:outerShdw>
          </a:effectLst>
        </a:effectStyle>
        <a:effectStyle>
          <a:effectLst>
            <a:outerShdw blurRad="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r="5400000" rotWithShape="0">
            <a:srgbClr val="000000">
              <a:alpha val="50000"/>
            </a:srgbClr>
          </a:outerShdw>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ts val="2500"/>
          </a:lnSpc>
          <a:spcBef>
            <a:spcPts val="0"/>
          </a:spcBef>
          <a:spcAft>
            <a:spcPts val="0"/>
          </a:spcAft>
          <a:buClrTx/>
          <a:buSzTx/>
          <a:buFontTx/>
          <a:buNone/>
          <a:tabLst/>
          <a:defRPr kumimoji="0" sz="1600" b="0" i="0" u="none" strike="noStrike" cap="none" spc="0" normalizeH="0" baseline="0">
            <a:ln>
              <a:noFill/>
            </a:ln>
            <a:solidFill>
              <a:srgbClr val="373A3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F98C8CD144F488BCAE99FA444D902" ma:contentTypeVersion="1" ma:contentTypeDescription="Create a new document." ma:contentTypeScope="" ma:versionID="091fa223e71b2b5831658f32938ba8eb">
  <xsd:schema xmlns:xsd="http://www.w3.org/2001/XMLSchema" xmlns:xs="http://www.w3.org/2001/XMLSchema" xmlns:p="http://schemas.microsoft.com/office/2006/metadata/properties" xmlns:ns2="b419554b-cb88-4373-a380-fe5de7fead61" targetNamespace="http://schemas.microsoft.com/office/2006/metadata/properties" ma:root="true" ma:fieldsID="bf3ca052debeffffb2ec67dc8cf275ae" ns2:_="">
    <xsd:import namespace="b419554b-cb88-4373-a380-fe5de7fead61"/>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19554b-cb88-4373-a380-fe5de7fead61"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b419554b-cb88-4373-a380-fe5de7fead61" xsi:nil="true"/>
  </documentManagement>
</p:properties>
</file>

<file path=customXml/itemProps1.xml><?xml version="1.0" encoding="utf-8"?>
<ds:datastoreItem xmlns:ds="http://schemas.openxmlformats.org/officeDocument/2006/customXml" ds:itemID="{FA4D0CD0-313F-4CDC-81F3-1C5FADFF0C86}"/>
</file>

<file path=customXml/itemProps2.xml><?xml version="1.0" encoding="utf-8"?>
<ds:datastoreItem xmlns:ds="http://schemas.openxmlformats.org/officeDocument/2006/customXml" ds:itemID="{D412CBF7-AC34-4830-A51A-A160B264D72C}"/>
</file>

<file path=customXml/itemProps3.xml><?xml version="1.0" encoding="utf-8"?>
<ds:datastoreItem xmlns:ds="http://schemas.openxmlformats.org/officeDocument/2006/customXml" ds:itemID="{C65FE19A-9908-4312-8517-66F01E217180}"/>
</file>

<file path=docProps/app.xml><?xml version="1.0" encoding="utf-8"?>
<Properties xmlns="http://schemas.openxmlformats.org/officeDocument/2006/extended-properties" xmlns:vt="http://schemas.openxmlformats.org/officeDocument/2006/docPropsVTypes">
  <TotalTime>22042</TotalTime>
  <Words>2167</Words>
  <Application>Microsoft Office PowerPoint</Application>
  <PresentationFormat>On-screen Show (16:9)</PresentationFormat>
  <Paragraphs>169</Paragraphs>
  <Slides>23</Slides>
  <Notes>17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MS Mincho</vt:lpstr>
      <vt:lpstr>Arial</vt:lpstr>
      <vt:lpstr>Arial Black</vt:lpstr>
      <vt:lpstr>Avenir Next Condensed</vt:lpstr>
      <vt:lpstr>Calibri</vt:lpstr>
      <vt:lpstr>Georgia</vt:lpstr>
      <vt:lpstr>Helvetica Light</vt:lpstr>
      <vt:lpstr>Helvetica Neue</vt:lpstr>
      <vt:lpstr>Source Sans Pro</vt:lpstr>
      <vt:lpstr>Source Sans Pro Light</vt:lpstr>
      <vt:lpstr>Times New Roman</vt:lpstr>
      <vt:lpstr>Wingdings</vt:lpstr>
      <vt:lpstr>White</vt:lpstr>
      <vt:lpstr>Custom Design</vt:lpstr>
      <vt:lpstr>Office Theme</vt:lpstr>
      <vt:lpstr>19_Office Theme</vt:lpstr>
      <vt:lpstr>HPV Vaccination Recommendation Update:  2 doses or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Efficacy</vt:lpstr>
      <vt:lpstr>Population-based Effectiveness</vt:lpstr>
      <vt:lpstr>Effectiveness</vt:lpstr>
      <vt:lpstr>Effectiveness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 by 2018 Midway Update Presentation</dc:title>
  <dc:creator>David Whitehead</dc:creator>
  <cp:keywords>80by2018, 80% by 2018, 80by18</cp:keywords>
  <cp:lastModifiedBy>Debbie Saslow</cp:lastModifiedBy>
  <cp:revision>318</cp:revision>
  <dcterms:modified xsi:type="dcterms:W3CDTF">2016-11-10T18:00:36Z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0x0101000AFF98C8CD144F488BCAE99FA444D902</vt:lpwstr>
  </property>
  <property fmtid="{D5CDD505-2E9C-101B-9397-08002B2CF9AE}" pid="3" name="Audience_Scope">
    <vt:lpwstr>182;#Public|5627e295-bb09-4f4f-8003-5a172d4d1cba</vt:lpwstr>
  </property>
  <property fmtid="{D5CDD505-2E9C-101B-9397-08002B2CF9AE}" pid="4" name="ResourceContentType">
    <vt:lpwstr>56;#Presentation|9f7ec3c3-e717-4b7b-8363-e607b6260c82</vt:lpwstr>
  </property>
  <property fmtid="{D5CDD505-2E9C-101B-9397-08002B2CF9AE}" pid="5" name="EventsAndPrograms">
    <vt:lpwstr/>
  </property>
  <property fmtid="{D5CDD505-2E9C-101B-9397-08002B2CF9AE}" pid="6" name="Executives">
    <vt:lpwstr>203;#Richard Wender|21e08145-614e-4224-acd1-ac33b4336539</vt:lpwstr>
  </property>
  <property fmtid="{D5CDD505-2E9C-101B-9397-08002B2CF9AE}" pid="7" name="CancerType">
    <vt:lpwstr>28;#Colorectal Cancer|9772722b-3680-440d-9559-87f4649c2a92</vt:lpwstr>
  </property>
  <property fmtid="{D5CDD505-2E9C-101B-9397-08002B2CF9AE}" pid="8" name="EmployeeServices">
    <vt:lpwstr/>
  </property>
  <property fmtid="{D5CDD505-2E9C-101B-9397-08002B2CF9AE}" pid="9" name="ACSDepartment">
    <vt:lpwstr>104;#Cancer Control|bb6fffb1-7012-4ea6-858e-dcd671976da6</vt:lpwstr>
  </property>
  <property fmtid="{D5CDD505-2E9C-101B-9397-08002B2CF9AE}" pid="10" name="ACSEnterpriseKeywords">
    <vt:lpwstr>362;#Health Equity|ec967d58-c768-478c-a998-67bfbf6587e9;#48;#Health systems|72984e6a-f0e3-4b7b-b712-6fb0676a23be;#359;#Health Promotions|6d4597c9-6b37-4c06-b166-afda85399d5f</vt:lpwstr>
  </property>
  <property fmtid="{D5CDD505-2E9C-101B-9397-08002B2CF9AE}" pid="11" name="Division">
    <vt:lpwstr>24;#Corporate Center|3a61d502-eae4-4add-bb5c-b1a0a28c2d9e</vt:lpwstr>
  </property>
</Properties>
</file>